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y="5143500" cx="9144000"/>
  <p:notesSz cx="6858000" cy="9144000"/>
  <p:embeddedFontLst>
    <p:embeddedFont>
      <p:font typeface="Proxima Nova"/>
      <p:regular r:id="rId38"/>
      <p:bold r:id="rId39"/>
      <p:italic r:id="rId40"/>
      <p:boldItalic r:id="rId41"/>
    </p:embeddedFont>
    <p:embeddedFont>
      <p:font typeface="Robo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italic.fntdata"/><Relationship Id="rId20" Type="http://schemas.openxmlformats.org/officeDocument/2006/relationships/slide" Target="slides/slide15.xml"/><Relationship Id="rId42" Type="http://schemas.openxmlformats.org/officeDocument/2006/relationships/font" Target="fonts/Roboto-regular.fntdata"/><Relationship Id="rId41" Type="http://schemas.openxmlformats.org/officeDocument/2006/relationships/font" Target="fonts/ProximaNova-boldItalic.fntdata"/><Relationship Id="rId22" Type="http://schemas.openxmlformats.org/officeDocument/2006/relationships/slide" Target="slides/slide17.xml"/><Relationship Id="rId44" Type="http://schemas.openxmlformats.org/officeDocument/2006/relationships/font" Target="fonts/Roboto-italic.fntdata"/><Relationship Id="rId21" Type="http://schemas.openxmlformats.org/officeDocument/2006/relationships/slide" Target="slides/slide16.xml"/><Relationship Id="rId43" Type="http://schemas.openxmlformats.org/officeDocument/2006/relationships/font" Target="fonts/Roboto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roximaNova-bold.fntdata"/><Relationship Id="rId16" Type="http://schemas.openxmlformats.org/officeDocument/2006/relationships/slide" Target="slides/slide11.xml"/><Relationship Id="rId38" Type="http://schemas.openxmlformats.org/officeDocument/2006/relationships/font" Target="fonts/ProximaNov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9ea65d37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9ea65d37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9ea65d37aa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9ea65d37aa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a744f1259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a744f1259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a744f1259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a744f1259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a744f1259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a744f1259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a744f1259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a744f1259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a744f1259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a744f1259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9ea65d37a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9ea65d37a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ea65d37a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ea65d37a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ea65d37aa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9ea65d37aa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ea65d37aa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ea65d37aa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9ea65d37aa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9ea65d37aa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9ea65d37aa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9ea65d37aa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9ea65d37aa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9ea65d37a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9ea65d37aa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9ea65d37aa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9ea65d37aa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9ea65d37a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9ea65d37aa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9ea65d37aa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9ea65d37a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9ea65d37a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9ea65d37aa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9ea65d37aa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9ea65d37aa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9ea65d37aa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9ea65d37aa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9ea65d37aa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ea65d37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9ea65d37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9ea65d37aa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9ea65d37aa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9ea65d37aa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9ea65d37aa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9ea65d37aa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9ea65d37aa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9ea65d37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9ea65d37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9ea65d37a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9ea65d37a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9ea65d37a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9ea65d37a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9ea65d37a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9ea65d37a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ea65d37a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9ea65d37a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9ea65d37a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9ea65d37a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finde.latercera.com/cultura-pop/dia-de-la-mujer-2022-eventos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meganoticias.cl/nacional/370045-dia-mujer-chile-santiago-marcha-actividades-calendario-itinerario-8m-07-03-2022.htm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pauta.cl/pop-11-de-marzo-de-2022-audio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pauta.cl/pop-11-de-marzo-de-2022-audio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lared.cl/2022/cultura/drive-my-car-una-pieza-maestra-sobre-el-duelo-y-la-soledad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latercera.com/culto/2022/05/03/de-cannes-a-santiago-titane-y-annette-se-exhiben-en-centro-arte-alameda/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rockandpop.cl/2022/04/violeta-existe-de-que-trata-y-donde-ver-el-nuevo-documental/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uchile.cl/noticias/185914/directores-arab-y-tarzan-nasser-participaron-en-conversatorio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finde.latercera.com/cultura-pop/dia-de-la-mujer-2022-eventos/" TargetMode="External"/><Relationship Id="rId4" Type="http://schemas.openxmlformats.org/officeDocument/2006/relationships/hyperlink" Target="https://www.meganoticias.cl/nacional/370045-dia-mujer-chile-santiago-marcha-actividades-calendario-itinerario-8m-07-03-2022.html" TargetMode="External"/><Relationship Id="rId5" Type="http://schemas.openxmlformats.org/officeDocument/2006/relationships/hyperlink" Target="https://www.pauta.cl/pop-11-de-marzo-de-2022-audio" TargetMode="External"/><Relationship Id="rId6" Type="http://schemas.openxmlformats.org/officeDocument/2006/relationships/hyperlink" Target="https://www.emol.com/noticias/Espectaculos/2022/03/17/1055207/donde-ver-cortometraje-chileno-bestias.html" TargetMode="External"/><Relationship Id="rId7" Type="http://schemas.openxmlformats.org/officeDocument/2006/relationships/hyperlink" Target="https://www.lared.cl/2022/cultura/drive-my-car-una-pieza-maestra-sobre-el-duelo-y-la-soledad" TargetMode="External"/><Relationship Id="rId8" Type="http://schemas.openxmlformats.org/officeDocument/2006/relationships/hyperlink" Target="https://culturizarte.cl/a-town-called-panic-2009-una-comedia-animada-en-stop-motion-es-el-nuevo-estreno-en-la-sala-virtual-de-centroartealameda-tv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biobiochile.cl/noticias/artes-y-cultura/actualidad-cultural/2022/04/29/cinta-gaza-mon-amour-abre-con-sus-directores-festival-de-cine-latinarab-en-centro-arte-alameda.shtml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latercera.com/culto/2022/04/25/festival-de-cine-arabe-llega-a-santiago-mira-aqui-las-coordenadas/" TargetMode="External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www.beethovenfm.cl/evento/centro-arte-alameda-festival-latinarab/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elmostrador.cl/cultura/2022/04/29/film-gaza-mon-amour-en-centro-arte-alameda/" TargetMode="External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biobiochile.cl/noticias/artes-y-cultura/actualidad-cultural/2022/05/05/titane-annette-y-lamb-las-tres-peliculas-ganadoras-en-cannes-2021-que-exhibira-centro-arte-alameda.shtml" TargetMode="External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adnradio.cl/panoramas/2022/05/05/un-dia-de-la-madre-particular-en-centro-arte-alameda-con-la-exhibicion-de-lamb.html" TargetMode="External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radio.uchile.cl/2022/05/04/vicente-ruiz-a-tiempo-real-la-pelicula-que-evoca-la-transformacion-cultural-que-lidero-el-artista-chileno-en-dictadura/" TargetMode="External"/><Relationship Id="rId4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elmostrador.cl/cultura/2022/05/09/personal-shopper-en-cine-arte-alameda/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radio.uchile.cl/2022/03/30/centro-arte-alameda-exhibe-coda-y-completa-su-cartelera-con-las-peliculas-mas-premiadas-en-los-oscar-2022/" TargetMode="External"/><Relationship Id="rId4" Type="http://schemas.openxmlformats.org/officeDocument/2006/relationships/hyperlink" Target="https://www.humonegro.com/cine/articulos-cine/cartelera-centro-arte-alameda-del-31-de-marzo-al-5-de-abril/" TargetMode="External"/><Relationship Id="rId10" Type="http://schemas.openxmlformats.org/officeDocument/2006/relationships/hyperlink" Target="http://www.filosofia.uchile.cl/agenda/185808/conversatorio-cine-palestino-contemporaneo-con-los-hermanos-nasser" TargetMode="External"/><Relationship Id="rId9" Type="http://schemas.openxmlformats.org/officeDocument/2006/relationships/hyperlink" Target="https://tvdaldia.cl/cine-y-series/valioso-documental-vicente-ruiz-a-tiempo-real-se-estrenara-en-salas-chilenas-el-19-de-mayo/" TargetMode="External"/><Relationship Id="rId5" Type="http://schemas.openxmlformats.org/officeDocument/2006/relationships/hyperlink" Target="https://www.latercera.com/culto/2022/05/03/de-cannes-a-santiago-titane-y-annette-se-exhiben-en-centro-arte-alameda/" TargetMode="External"/><Relationship Id="rId6" Type="http://schemas.openxmlformats.org/officeDocument/2006/relationships/hyperlink" Target="http://www.radionuevomundo.cl/2022/05/03/colectivo-interesante-material-se-presenta-en-vivo-en-el-centro-arte-alameda/" TargetMode="External"/><Relationship Id="rId7" Type="http://schemas.openxmlformats.org/officeDocument/2006/relationships/hyperlink" Target="https://www.rockandpop.cl/2022/04/violeta-existe-de-que-trata-y-donde-ver-el-nuevo-documental/" TargetMode="External"/><Relationship Id="rId8" Type="http://schemas.openxmlformats.org/officeDocument/2006/relationships/hyperlink" Target="https://www.concierto.cl/2022/04/actividades-especiales-de-fin-de-semana-en-centro-arte-alameda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eldesconcierto.cl/tipos-moviles/pantalla/2022/05/17/pelicula-nacional-el-padeciente-se-exhibira-en-centro-arte-alameda.html" TargetMode="External"/><Relationship Id="rId4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cooperativa.cl/noticias/entretencion/musica/musica-chilena/hiphopero-cevlade-se-presentara-en-el-centro-arte-alameda/2022-05-20/120401.html" TargetMode="External"/><Relationship Id="rId4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eldesconcierto.cl/tipos-moviles/escena/2022/05/30/especial-de-rainer-werner-fassbinder-se-exhibira-durante-junio-en-centro-arte-alameda.html" TargetMode="External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comunidadpalestinachile.cl/2022/04/27/tendencias-gaza-mon-amour-abre-festival-de-cine-latinarab-en-centro-arte-alameda/" TargetMode="External"/><Relationship Id="rId4" Type="http://schemas.openxmlformats.org/officeDocument/2006/relationships/hyperlink" Target="https://www.agendamusical.cl/arctic-monkeys-lorde-bjork-y-beach-house-encabezan-primavera-sound-en-chile-7-al-13-de-noviembre/" TargetMode="External"/><Relationship Id="rId11" Type="http://schemas.openxmlformats.org/officeDocument/2006/relationships/hyperlink" Target="https://www.elmostrador.cl/cultura/2022/04/29/film-gaza-mon-amour-en-centro-arte-alameda/" TargetMode="External"/><Relationship Id="rId10" Type="http://schemas.openxmlformats.org/officeDocument/2006/relationships/hyperlink" Target="https://www.uchile.cl/noticias/185914/directores-arab-y-tarzan-nasser-participaron-en-conversatorio" TargetMode="External"/><Relationship Id="rId9" Type="http://schemas.openxmlformats.org/officeDocument/2006/relationships/hyperlink" Target="https://soloartistaschilenos.cl/?p=36707" TargetMode="External"/><Relationship Id="rId5" Type="http://schemas.openxmlformats.org/officeDocument/2006/relationships/hyperlink" Target="https://www.lanacion.cl/revisa-los-precios-y-el-lineup-de-primavera-sound-destacan-jack-white-arctic-monkeys-bjork-lorde-y-pixies/" TargetMode="External"/><Relationship Id="rId6" Type="http://schemas.openxmlformats.org/officeDocument/2006/relationships/hyperlink" Target="https://fuegoycenizas.cl/primavera-sound-santiago-da-a-conocer-su-line-up/" TargetMode="External"/><Relationship Id="rId7" Type="http://schemas.openxmlformats.org/officeDocument/2006/relationships/hyperlink" Target="https://www.24horas.cl/tendencias/espectaculosycultura/revelan-line-up-completo-del-festival-primavera-sound-santiago-5278620" TargetMode="External"/><Relationship Id="rId8" Type="http://schemas.openxmlformats.org/officeDocument/2006/relationships/hyperlink" Target="https://oasisfm.cl/primavera-sound-santiago-cartel-entradas-27-04-2022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eldesconcierto.cl/tipos-moviles/sonidos/2022/04/29/siempre-quisimos-hacer-algo-con-camila-vallejo-creadores-de-interesante-material.html" TargetMode="External"/><Relationship Id="rId4" Type="http://schemas.openxmlformats.org/officeDocument/2006/relationships/hyperlink" Target="https://culturizarte.cl/gaza-mon-amour-2020-abre-el-festival-de-cine-latinarab-en-el-centro-arte-alameda/" TargetMode="External"/><Relationship Id="rId10" Type="http://schemas.openxmlformats.org/officeDocument/2006/relationships/hyperlink" Target="https://www.latercera.com/culto/2022/04/25/festival-de-cine-arabe-llega-a-santiago-mira-aqui-las-coordenadas/" TargetMode="External"/><Relationship Id="rId9" Type="http://schemas.openxmlformats.org/officeDocument/2006/relationships/hyperlink" Target="https://www.elciudadano.com/artes/cinta-gaza-mon-amour-abre-el-festival-de-cine-latinarab-en-el-centro-arte-alameda-de-santiago/04/27/" TargetMode="External"/><Relationship Id="rId5" Type="http://schemas.openxmlformats.org/officeDocument/2006/relationships/hyperlink" Target="https://www.latercera.com/culto/2022/04/29/director-de-primavera-sound-santiago-este-es-un-festival-para-los-huerfanos-de-lolla/" TargetMode="External"/><Relationship Id="rId6" Type="http://schemas.openxmlformats.org/officeDocument/2006/relationships/hyperlink" Target="https://www.biobiochile.cl/noticias/artes-y-cultura/actualidad-cultural/2022/04/29/cinta-gaza-mon-amour-abre-con-sus-directores-festival-de-cine-latinarab-en-centro-arte-alameda.shtml" TargetMode="External"/><Relationship Id="rId7" Type="http://schemas.openxmlformats.org/officeDocument/2006/relationships/hyperlink" Target="https://www.beethovenfm.cl/evento/centro-arte-alameda-festival-latinarab/" TargetMode="External"/><Relationship Id="rId8" Type="http://schemas.openxmlformats.org/officeDocument/2006/relationships/hyperlink" Target="https://eltipografo.cl/2022/04/conoce-el-lineup-de-primavera-sound-santiago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elclarin.cl/2022/05/01/gaza-mon-amour-abre-el-festival-de-cine-latinarab-en-el-centro-arte-alameda/" TargetMode="External"/><Relationship Id="rId4" Type="http://schemas.openxmlformats.org/officeDocument/2006/relationships/hyperlink" Target="https://culturaacompanada.blogspot.com/2022/05/gaza-mon-amour-abre-el-festival-de-cine.html" TargetMode="External"/><Relationship Id="rId10" Type="http://schemas.openxmlformats.org/officeDocument/2006/relationships/hyperlink" Target="https://www.latercera.com/culto/2022/05/03/de-cannes-a-santiago-titane-y-annette-se-exhiben-en-centro-arte-alameda/" TargetMode="External"/><Relationship Id="rId9" Type="http://schemas.openxmlformats.org/officeDocument/2006/relationships/hyperlink" Target="https://www.rockandpop.cl/2022/05/tres-de-las-peliculas-mas-controversiales-del-2021-finalmente-llegan-a-cines-chile-titane/" TargetMode="External"/><Relationship Id="rId5" Type="http://schemas.openxmlformats.org/officeDocument/2006/relationships/hyperlink" Target="https://www.lacuarta.com/el-faro/noticia/en-la-cabeza-del-creador-de-primavera-sound-hago-esto-por-culpa-de-sonic-youth/2NVEN3XQVRH5ZNTGOKL2MWGMC4/" TargetMode="External"/><Relationship Id="rId6" Type="http://schemas.openxmlformats.org/officeDocument/2006/relationships/hyperlink" Target="https://www.planonueve.cl/beta/2022/05/04/titane-annette-y-lamb-3-triunfadoras-del-festival-de-cannes-se-estrenan-en-mayo-en-cine-de-santiago/" TargetMode="External"/><Relationship Id="rId7" Type="http://schemas.openxmlformats.org/officeDocument/2006/relationships/hyperlink" Target="https://www.biobiochile.cl/noticias/artes-y-cultura/actualidad-cultural/2022/05/05/titane-annette-y-lamb-las-tres-peliculas-ganadoras-en-cannes-2021-que-exhibira-centro-arte-alameda.shtml" TargetMode="External"/><Relationship Id="rId8" Type="http://schemas.openxmlformats.org/officeDocument/2006/relationships/hyperlink" Target="https://www.adnradio.cl/panoramas/2022/05/05/un-dia-de-la-madre-particular-en-centro-arte-alameda-con-la-exhibicion-de-lamb.html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arwlog.com/descubre-la-cartelera-de-cine-de-centro-arte-alameda-del-5-al-9-de-mayo/" TargetMode="External"/><Relationship Id="rId4" Type="http://schemas.openxmlformats.org/officeDocument/2006/relationships/hyperlink" Target="https://radio.uchile.cl/2022/05/04/vicente-ruiz-a-tiempo-real-la-pelicula-que-evoca-la-transformacion-cultural-que-lidero-el-artista-chileno-en-dictadura/" TargetMode="External"/><Relationship Id="rId9" Type="http://schemas.openxmlformats.org/officeDocument/2006/relationships/hyperlink" Target="https://culturaacompanada.blogspot.com/2022/05/un-drama-tan-penetrante-como-doloroso.html" TargetMode="External"/><Relationship Id="rId5" Type="http://schemas.openxmlformats.org/officeDocument/2006/relationships/hyperlink" Target="https://radiohoy.cl/recital-flamenco-de-florencia-oz/" TargetMode="External"/><Relationship Id="rId6" Type="http://schemas.openxmlformats.org/officeDocument/2006/relationships/hyperlink" Target="https://eligecultura.gob.cl/events/14298/" TargetMode="External"/><Relationship Id="rId7" Type="http://schemas.openxmlformats.org/officeDocument/2006/relationships/hyperlink" Target="https://culturizarte.cl/las-estrenos-chilenos-enriquecen-la-cartelera-presencial-de-centro-arte-alameda/" TargetMode="External"/><Relationship Id="rId8" Type="http://schemas.openxmlformats.org/officeDocument/2006/relationships/hyperlink" Target="https://www.elmostrador.cl/cultura/2022/05/09/personal-shopper-en-cine-arte-alameda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arwlog.com/xavier-dolan-vuelve-a-centro-arte-alameda-tv-con-es-solo-el-fin-del-mundo/" TargetMode="External"/><Relationship Id="rId4" Type="http://schemas.openxmlformats.org/officeDocument/2006/relationships/hyperlink" Target="https://www.enpalco.cl/cine/es-solo-el-fin-del-mundo-el-sexto-drama-familiar-de-xavier-dolan-/2022/05/13/627ec4b2e96547000997f51f" TargetMode="External"/><Relationship Id="rId10" Type="http://schemas.openxmlformats.org/officeDocument/2006/relationships/hyperlink" Target="https://www.elciudadano.com/chile/obra-y-trayectoria-de-un-visionario-documental-vicente-ruiz-a-tiempo-real-conversatorio-con-el-protagonista-en-el-centro-arte-alameda/05/20/" TargetMode="External"/><Relationship Id="rId9" Type="http://schemas.openxmlformats.org/officeDocument/2006/relationships/hyperlink" Target="https://www.estoy.cl/artes-escenicas/el-padeciente/" TargetMode="External"/><Relationship Id="rId5" Type="http://schemas.openxmlformats.org/officeDocument/2006/relationships/hyperlink" Target="https://www.eldesconcierto.cl/tipos-moviles/pantalla/2022/05/17/pelicula-nacional-el-padeciente-se-exhibira-en-centro-arte-alameda.html" TargetMode="External"/><Relationship Id="rId6" Type="http://schemas.openxmlformats.org/officeDocument/2006/relationships/hyperlink" Target="https://culturizarte.cl/pelicula-nacional-el-padeciente-se-exhibira-en-centro-arte-alameda-conversatorio-con-hector-noguera-y-su-directora-constanza-fernandez/" TargetMode="External"/><Relationship Id="rId7" Type="http://schemas.openxmlformats.org/officeDocument/2006/relationships/hyperlink" Target="https://radio.uchile.cl/2022/05/18/centro-arte-alameda-realizara-conservatorio-con-hector-noguera-y-vicente-ruiz/" TargetMode="External"/><Relationship Id="rId8" Type="http://schemas.openxmlformats.org/officeDocument/2006/relationships/hyperlink" Target="https://cooperativa.cl/noticias/entretencion/cine/cine-chileno/centro-arte-alameda-realizara-exhibicion-y-conversatorios-con-hector/2022-05-18/174458.htm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adnradio.cl/musica/2022/05/19/hip-hop-local-cevlade-se-presentara-este-24-de-mayo-en-el-centro-arte-alameda.html" TargetMode="External"/><Relationship Id="rId4" Type="http://schemas.openxmlformats.org/officeDocument/2006/relationships/hyperlink" Target="https://cooperativa.cl/noticias/entretencion/musica/musica-chilena/hiphopero-cevlade-se-presentara-en-el-centro-arte-alameda/2022-05-20/120401.html" TargetMode="External"/><Relationship Id="rId11" Type="http://schemas.openxmlformats.org/officeDocument/2006/relationships/hyperlink" Target="https://www.parlante.cl/cevlade-se-presentara-este-24-de-mayo-en-centro-arte-alameda/" TargetMode="External"/><Relationship Id="rId10" Type="http://schemas.openxmlformats.org/officeDocument/2006/relationships/hyperlink" Target="http://elagentecine.cl/columnas/dialogos-entre-estrenos-recientes-de-cine-chileno-y-la-nueva-constitucion/" TargetMode="External"/><Relationship Id="rId9" Type="http://schemas.openxmlformats.org/officeDocument/2006/relationships/hyperlink" Target="https://www.eldesconcierto.cl/tipos-moviles/escena/2022/05/30/especial-de-rainer-werner-fassbinder-se-exhibira-durante-junio-en-centro-arte-alameda.html" TargetMode="External"/><Relationship Id="rId5" Type="http://schemas.openxmlformats.org/officeDocument/2006/relationships/hyperlink" Target="https://www.parlante.cl/cevlade-se-presentara-este-24-de-mayo-en-centro-arte-alameda/" TargetMode="External"/><Relationship Id="rId6" Type="http://schemas.openxmlformats.org/officeDocument/2006/relationships/hyperlink" Target="https://zumbido.cl/cevlade-en-sala-ceina-el-contagio-de-las-palabras/" TargetMode="External"/><Relationship Id="rId7" Type="http://schemas.openxmlformats.org/officeDocument/2006/relationships/hyperlink" Target="https://www.goethe.de/ins/cl/de/ver.cfm?event_id=23031291" TargetMode="External"/><Relationship Id="rId8" Type="http://schemas.openxmlformats.org/officeDocument/2006/relationships/hyperlink" Target="https://www.elmostrador.cl/cultura/2022/05/28/lanzamiento-del-libro-siempre-adelante-escritos-y-cartas-1866-1897-de-eleanor-marx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/>
              <a:t>INFORME DE PRENSA</a:t>
            </a:r>
            <a:endParaRPr b="1"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/>
              <a:t>MARZO ABRIL MAYO 2022</a:t>
            </a:r>
            <a:endParaRPr b="1" sz="19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0" y="4107975"/>
            <a:ext cx="952500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type="title"/>
          </p:nvPr>
        </p:nvSpPr>
        <p:spPr>
          <a:xfrm>
            <a:off x="311700" y="1999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/>
              <a:t>SELECCIÓN DE CLIPPINGS</a:t>
            </a:r>
            <a:endParaRPr b="1" sz="1900"/>
          </a:p>
        </p:txBody>
      </p:sp>
      <p:sp>
        <p:nvSpPr>
          <p:cNvPr id="111" name="Google Shape;11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8601275" y="445025"/>
            <a:ext cx="23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1700" y="337000"/>
            <a:ext cx="8520600" cy="16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07</a:t>
            </a: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/03/2022 - LT FINDE: 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hlink"/>
                </a:solidFill>
                <a:hlinkClick r:id="rId3"/>
              </a:rPr>
              <a:t>https://finde.latercera.com/cultura-pop/dia-de-la-mujer-2022-eventos/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Día de la Mujer 2022: los eventos para conmemorar el 8M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5975" y="1349400"/>
            <a:ext cx="4652050" cy="363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8697575" y="445025"/>
            <a:ext cx="13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>
            <a:off x="311700" y="310000"/>
            <a:ext cx="8520600" cy="161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07/03/2022 - MEGANOTICIAS: 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hlink"/>
                </a:solidFill>
                <a:hlinkClick r:id="rId3"/>
              </a:rPr>
              <a:t>https://www.meganoticias.cl/nacional/370045-dia-mujer-chile-santiago-marcha-actividades-calendario-itinerario-8m-07-03-2022.html</a:t>
            </a:r>
            <a:endParaRPr b="1" sz="12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151F2C"/>
                </a:solidFill>
              </a:rPr>
              <a:t>Marchas a un pañuelo de distancia: Conoce el itinerario de actividades para conmemorar el Día Internacional de la Mujer</a:t>
            </a:r>
            <a:endParaRPr b="1" sz="1200">
              <a:solidFill>
                <a:srgbClr val="151F2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788" y="1640675"/>
            <a:ext cx="6654425" cy="332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8591150" y="445025"/>
            <a:ext cx="24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254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11</a:t>
            </a: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/03/2022 - PAUTA: 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https://www.pauta.cl/pop-11-de-marzo-de-2022-audio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Pop - 11 de marzo de 2022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85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2212" y="1285400"/>
            <a:ext cx="6199575" cy="36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/>
          <p:nvPr>
            <p:ph type="title"/>
          </p:nvPr>
        </p:nvSpPr>
        <p:spPr>
          <a:xfrm>
            <a:off x="8591225" y="445025"/>
            <a:ext cx="241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311700" y="318875"/>
            <a:ext cx="8520600" cy="15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chemeClr val="lt1"/>
                </a:highlight>
              </a:rPr>
              <a:t>17/03/2022 - EMOL: 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https://www.pauta.cl/pop-11-de-marzo-de-2022-audio</a:t>
            </a:r>
            <a:endParaRPr b="1" sz="12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A diez días de los Oscar: Dónde ver "Bestia", el cortometraje chileno nominado por la Academia de Hollywood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1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213" y="1232800"/>
            <a:ext cx="3701575" cy="37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>
            <p:ph type="title"/>
          </p:nvPr>
        </p:nvSpPr>
        <p:spPr>
          <a:xfrm>
            <a:off x="8608825" y="445025"/>
            <a:ext cx="223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311700" y="301150"/>
            <a:ext cx="8520600" cy="13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000000"/>
                </a:solidFill>
                <a:highlight>
                  <a:schemeClr val="lt1"/>
                </a:highlight>
              </a:rPr>
              <a:t>20</a:t>
            </a:r>
            <a:r>
              <a:rPr b="1" lang="es" sz="1200">
                <a:solidFill>
                  <a:srgbClr val="000000"/>
                </a:solidFill>
                <a:highlight>
                  <a:schemeClr val="lt1"/>
                </a:highlight>
              </a:rPr>
              <a:t>/03/2022 - LA RED: </a:t>
            </a:r>
            <a:endParaRPr b="1" sz="12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u="sng">
                <a:solidFill>
                  <a:schemeClr val="hlink"/>
                </a:solidFill>
                <a:hlinkClick r:id="rId3"/>
              </a:rPr>
              <a:t>https://www.lared.cl/2022/cultura/drive-my-car-una-pieza-maestra-sobre-el-duelo-y-la-soledad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000000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“Drive my car”: una pieza maestra sobre el duelo y la soledad</a:t>
            </a:r>
            <a:endParaRPr b="1" sz="1200">
              <a:solidFill>
                <a:srgbClr val="000000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988" y="1294925"/>
            <a:ext cx="4608025" cy="370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8635275" y="445025"/>
            <a:ext cx="19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8"/>
          <p:cNvSpPr txBox="1"/>
          <p:nvPr>
            <p:ph idx="1" type="body"/>
          </p:nvPr>
        </p:nvSpPr>
        <p:spPr>
          <a:xfrm>
            <a:off x="311700" y="197750"/>
            <a:ext cx="8520600" cy="27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222222"/>
                </a:solidFill>
                <a:highlight>
                  <a:schemeClr val="lt1"/>
                </a:highlight>
              </a:rPr>
              <a:t>24/03/2022 - Culturizarte: </a:t>
            </a:r>
            <a:endParaRPr b="1" sz="12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222222"/>
                </a:solidFill>
              </a:rPr>
              <a:t>https://culturizarte.cl/a-town-called-panic-2009-una-comedia-animada-en-stop-motion-es-el-nuevo-estreno-en-la-sala-virtual-de-centroartealameda-tv/</a:t>
            </a:r>
            <a:endParaRPr sz="12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222222"/>
                </a:solidFill>
                <a:highlight>
                  <a:srgbClr val="FFFFFF"/>
                </a:highlight>
              </a:rPr>
              <a:t>“A Town Called Panic” (2009) una comedia animada en stop motion es el nuevo estreno en la SALA VIRTUAL de Centroartealameda.tv</a:t>
            </a:r>
            <a:endParaRPr b="1"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225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2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4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5637" y="1654850"/>
            <a:ext cx="3392725" cy="330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title"/>
          </p:nvPr>
        </p:nvSpPr>
        <p:spPr>
          <a:xfrm>
            <a:off x="8698100" y="445025"/>
            <a:ext cx="13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9"/>
          <p:cNvSpPr txBox="1"/>
          <p:nvPr>
            <p:ph idx="1" type="body"/>
          </p:nvPr>
        </p:nvSpPr>
        <p:spPr>
          <a:xfrm>
            <a:off x="311700" y="230650"/>
            <a:ext cx="8520600" cy="124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03/04/2022 - La Tercera: </a:t>
            </a:r>
            <a:r>
              <a:rPr b="1" lang="es" sz="12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https://www.latercera.com/culto/2022/05/03/de-cannes-a-santiago-titane-y-annette-se-exhiben-en-centro-arte-alameda/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De Cannes a Santiago: Titane y Annette se exhiben en Centro Arte Alameda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738" y="1473550"/>
            <a:ext cx="8242525" cy="33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/>
          <p:nvPr>
            <p:ph type="title"/>
          </p:nvPr>
        </p:nvSpPr>
        <p:spPr>
          <a:xfrm>
            <a:off x="8677875" y="445025"/>
            <a:ext cx="154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311700" y="217175"/>
            <a:ext cx="8520600" cy="10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21/04/2022 - Rock&amp;Pop: </a:t>
            </a:r>
            <a:r>
              <a:rPr b="1" lang="es" sz="12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https://www.rockandpop.cl/2022/04/violeta-existe-de-que-trata-y-donde-ver-el-nuevo-documental/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Violeta Existe: ¿De qué trata y dónde ver el nuevo documental?</a:t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263" y="1245575"/>
            <a:ext cx="4263475" cy="36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8586925" y="445025"/>
            <a:ext cx="24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2026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28/04/2022 - U. de Chile: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https://www.uchile.cl/noticias/185914/directores-arab-y-tarzan-nasser-participaron-en-conversatorio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Directores palestinos Arab y Tarzan Nasser participaron en conversatorio en el Centro de Estudios Árabes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 u="sng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2638" y="1254675"/>
            <a:ext cx="6978726" cy="367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b="1" lang="es" sz="1400"/>
              <a:t>Registro de prensa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2589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dk1"/>
                </a:solidFill>
              </a:rPr>
              <a:t>07/03/2022 - Spencer - LT FINDE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3"/>
              </a:rPr>
              <a:t>https://finde.latercera.com/cultura-pop/dia-de-la-mujer-2022-eventos/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s" sz="3000">
                <a:solidFill>
                  <a:schemeClr val="dk1"/>
                </a:solidFill>
              </a:rPr>
              <a:t>07/03/2022 - 8M - MEGANOTICIAS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4"/>
              </a:rPr>
              <a:t>https://www.meganoticias.cl/nacional/370045-dia-mujer-chile-santiago-marcha-actividades-calendario-itinerario-8m-07-03-2022.html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s" sz="3000">
                <a:solidFill>
                  <a:schemeClr val="dk1"/>
                </a:solidFill>
              </a:rPr>
              <a:t>11/03/2022 - Drive my car (2021) - PAUTA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5"/>
              </a:rPr>
              <a:t>https://www.pauta.cl/pop-11-de-marzo-de-2022-audio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s" sz="3000">
                <a:solidFill>
                  <a:schemeClr val="dk1"/>
                </a:solidFill>
              </a:rPr>
              <a:t>17/03/2022 - Bestia - EMOL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6"/>
              </a:rPr>
              <a:t>https://www.emol.com/noticias/Espectaculos/2022/03/17/1055207/donde-ver-cortometraje-chileno-bestias.html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dk1"/>
                </a:solidFill>
              </a:rPr>
              <a:t>20/03/2022 - Drive my car (2021) - La Red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7"/>
              </a:rPr>
              <a:t>https://www.lared.cl/2022/cultura/drive-my-car-una-pieza-maestra-sobre-el-duelo-y-la-soledad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chemeClr val="dk1"/>
                </a:solidFill>
              </a:rPr>
              <a:t>24/03/2022 - A town called panic (2009) - Culturizarte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u="sng">
                <a:solidFill>
                  <a:schemeClr val="hlink"/>
                </a:solidFill>
                <a:hlinkClick r:id="rId8"/>
              </a:rPr>
              <a:t>https://culturizarte.cl/a-town-called-panic-2009-una-comedia-animada-en-stop-motion-es-el-nuevo-estreno-en-la-sala-virtual-de-centroartealameda-tv/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2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8698100" y="445025"/>
            <a:ext cx="13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41975"/>
            <a:ext cx="8520600" cy="14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29/04/2022 - Bio Bio Chile: </a:t>
            </a:r>
            <a:r>
              <a:rPr b="1" lang="es" sz="12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https://www.biobiochile.cl/noticias/artes-y-cultura/actualidad-cultural/2022/04/29/cinta-gaza-mon-amour-abre-con-sus-directores-festival-de-cine-latinarab-en-centro-arte-alameda.shtml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Cinta "Gaza Mon Amour" abre, con sus directores, Festival de Cine LatinArab en Centro Arte Alameda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8450" y="1322875"/>
            <a:ext cx="3647101" cy="37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8698100" y="445025"/>
            <a:ext cx="13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177500" y="192500"/>
            <a:ext cx="8520600" cy="11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29/04/2022 - La Tercera: </a:t>
            </a:r>
            <a:r>
              <a:rPr b="1" lang="es" sz="12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https://www.latercera.com/culto/2022/04/25/festival-de-cine-arabe-llega-a-santiago-mira-aqui-las-coordenadas/</a:t>
            </a: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Festival de cine árabe llega a Santiago: mira aquí las coordenadas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50" y="1342100"/>
            <a:ext cx="8654700" cy="3335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8677825" y="647692"/>
            <a:ext cx="154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311700" y="192525"/>
            <a:ext cx="8520600" cy="13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29/04/2022 - Beethoven FM: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https://www.beethovenfm.cl/evento/centro-arte-alameda-festival-latinarab/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Una función presencial de Gaza mon amour y los directores presentes, más once filmes en streaming programó el ciclo.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013" y="1262150"/>
            <a:ext cx="5921975" cy="37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8667775" y="445025"/>
            <a:ext cx="16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"/>
          <p:cNvSpPr txBox="1"/>
          <p:nvPr>
            <p:ph idx="1" type="body"/>
          </p:nvPr>
        </p:nvSpPr>
        <p:spPr>
          <a:xfrm>
            <a:off x="311700" y="323825"/>
            <a:ext cx="85206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29/04/2022 - El Mostrador: </a:t>
            </a: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https://www.elmostrador.cl/cultura/2022/04/29/film-gaza-mon-amour-en-centro-arte-alameda/</a:t>
            </a:r>
            <a:r>
              <a:rPr b="1" lang="es" sz="1200" u="sng">
                <a:solidFill>
                  <a:srgbClr val="1155CC"/>
                </a:solidFill>
              </a:rPr>
              <a:t>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Film "Gaza mon amour" en Centro Arte Alameda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5450" y="1252025"/>
            <a:ext cx="6133101" cy="36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/>
          <p:nvPr>
            <p:ph type="title"/>
          </p:nvPr>
        </p:nvSpPr>
        <p:spPr>
          <a:xfrm>
            <a:off x="8607150" y="445025"/>
            <a:ext cx="225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6"/>
          <p:cNvSpPr txBox="1"/>
          <p:nvPr>
            <p:ph idx="1" type="body"/>
          </p:nvPr>
        </p:nvSpPr>
        <p:spPr>
          <a:xfrm>
            <a:off x="311700" y="162175"/>
            <a:ext cx="8520600" cy="15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29/04/2022 - El Desconcierto: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</a:rPr>
              <a:t>https://www.eldesconcierto.cl/tipos-moviles/sonidos/2022/04/29/siempre-quisimos-hacer-algo-con-camila-vallejo-creadores-de-interesante-material.html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«Siempre quisimos hacer algo con Camila Vallejo»: Creadores de Interesante Material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8562" y="1413775"/>
            <a:ext cx="3626875" cy="35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/>
          <p:nvPr>
            <p:ph type="title"/>
          </p:nvPr>
        </p:nvSpPr>
        <p:spPr>
          <a:xfrm>
            <a:off x="8576825" y="445025"/>
            <a:ext cx="25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7"/>
          <p:cNvSpPr txBox="1"/>
          <p:nvPr>
            <p:ph idx="1" type="body"/>
          </p:nvPr>
        </p:nvSpPr>
        <p:spPr>
          <a:xfrm>
            <a:off x="311700" y="192500"/>
            <a:ext cx="8520600" cy="14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29/04/2022 - Bio Bio Chile: </a:t>
            </a:r>
            <a:r>
              <a:rPr b="1" lang="es" sz="1200" u="sng">
                <a:solidFill>
                  <a:srgbClr val="1155CC"/>
                </a:solidFill>
              </a:rPr>
              <a:t>https://www.biobiochile.cl/noticias/artes-y-cultura/actualidad-cultural/2022/04/29/cinta-gaza-mon-amour-abre-con-sus-directores-festival-de-cine-latinarab-en-centro-arte-alameda.shtml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Cinta "Gaza Mon Amour" abre, con sus directores, Festival de Cine LatinArab en Centro Arte Alameda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025" y="1413700"/>
            <a:ext cx="4303925" cy="352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/>
          <p:nvPr>
            <p:ph type="title"/>
          </p:nvPr>
        </p:nvSpPr>
        <p:spPr>
          <a:xfrm>
            <a:off x="8667775" y="445025"/>
            <a:ext cx="164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8"/>
          <p:cNvSpPr txBox="1"/>
          <p:nvPr>
            <p:ph idx="1" type="body"/>
          </p:nvPr>
        </p:nvSpPr>
        <p:spPr>
          <a:xfrm>
            <a:off x="311700" y="232925"/>
            <a:ext cx="8520600" cy="17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04/05/2022 - Bio Bio Chile: </a:t>
            </a: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https://www.biobiochile.cl/noticias/artes-y-cultura/actualidad-cultural/2022/05/05/titane-annette-y-lamb-las-tres-peliculas-ganadoras-en-cannes-2021-que-exhibira-centro-arte-alameda.shtml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222222"/>
                </a:solidFill>
              </a:rPr>
              <a:t>Titane, Annette y Lamb, las tres películas ganadoras en Cannes 2021 que exhibirá Centro Arte Alameda</a:t>
            </a:r>
            <a:endParaRPr b="1" sz="120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15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9538" y="1464400"/>
            <a:ext cx="4624925" cy="348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8657675" y="445025"/>
            <a:ext cx="17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9"/>
          <p:cNvSpPr txBox="1"/>
          <p:nvPr>
            <p:ph idx="1" type="body"/>
          </p:nvPr>
        </p:nvSpPr>
        <p:spPr>
          <a:xfrm>
            <a:off x="311700" y="243000"/>
            <a:ext cx="8520600" cy="13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04/05/2022 - ADN Radio:: </a:t>
            </a:r>
            <a:r>
              <a:rPr b="1" lang="es" sz="12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https://www.adnradio.cl/panoramas/2022/05/05/un-dia-de-la-madre-particular-en-centro-arte-alameda-con-la-exhibicion-de-lamb.html</a:t>
            </a:r>
            <a:r>
              <a:rPr b="1" lang="es" sz="1200">
                <a:solidFill>
                  <a:schemeClr val="dk1"/>
                </a:solidFill>
              </a:rPr>
              <a:t>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Un día de la madre particular en Centro Arte Alameda con la exhibición de “Lamb”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3500" y="1373400"/>
            <a:ext cx="3637000" cy="35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title"/>
          </p:nvPr>
        </p:nvSpPr>
        <p:spPr>
          <a:xfrm>
            <a:off x="8637450" y="445025"/>
            <a:ext cx="195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0"/>
          <p:cNvSpPr txBox="1"/>
          <p:nvPr>
            <p:ph idx="1" type="body"/>
          </p:nvPr>
        </p:nvSpPr>
        <p:spPr>
          <a:xfrm>
            <a:off x="311700" y="263225"/>
            <a:ext cx="85206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04/05/2022 Diario U. de Chile: </a:t>
            </a:r>
            <a:r>
              <a:rPr b="1" lang="es" sz="12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https://radio.uchile.cl/2022/05/04/vicente-ruiz-a-tiempo-real-la-pelicula-que-evoca-la-transformacion-cultural-que-lidero-el-artista-chileno-en-dictadura/</a:t>
            </a: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Vicente Ruiz. A tiempo real: la película que evoca la transformación cultural que lideró el artista chileno en dictadura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7" name="Google Shape;2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7500" y="1494550"/>
            <a:ext cx="2973675" cy="34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/>
          <p:nvPr>
            <p:ph type="title"/>
          </p:nvPr>
        </p:nvSpPr>
        <p:spPr>
          <a:xfrm>
            <a:off x="8687975" y="445025"/>
            <a:ext cx="14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1"/>
          <p:cNvSpPr txBox="1"/>
          <p:nvPr>
            <p:ph idx="1" type="body"/>
          </p:nvPr>
        </p:nvSpPr>
        <p:spPr>
          <a:xfrm>
            <a:off x="311700" y="293550"/>
            <a:ext cx="8520600" cy="11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12/05/2022 El Mostrador: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https://www.elmostrador.cl/cultura/2022/05/09/personal-shopper-en-cine-arte-alameda/</a:t>
            </a: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  <a:highlight>
                  <a:srgbClr val="FFFFFF"/>
                </a:highlight>
              </a:rPr>
              <a:t>“Personal shopper” en Cine Arte Alameda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44" name="Google Shape;2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2700" y="1309150"/>
            <a:ext cx="4018600" cy="363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47575" y="186850"/>
            <a:ext cx="824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68" name="Google Shape;68;p15"/>
          <p:cNvSpPr txBox="1"/>
          <p:nvPr/>
        </p:nvSpPr>
        <p:spPr>
          <a:xfrm>
            <a:off x="415850" y="484025"/>
            <a:ext cx="8408400" cy="50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30/03/2022 - CODA - La Tercera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https://radio.uchile.cl/2022/03/30/centro-arte-alameda-exhibe-coda-y-completa-su-cartelera-con-las-peliculas-mas-premiadas-en-los-oscar-2022/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30/03/2022 - Cartelera - Humo Negro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4"/>
              </a:rPr>
              <a:t>https://www.humonegro.com/cine/articulos-cine/cartelera-centro-arte-alameda-del-31-de-marzo-al-5-de-abril/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03/04/2022 - MUBI Cannes 2021 - La Tercera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5"/>
              </a:rPr>
              <a:t>https://www.latercera.com/culto/2022/05/03/de-cannes-a-santiago-titane-y-annette-se-exhiben-en-centro-arte-alameda/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03/04/2022 - Interesante material - Radio Nuevo Mundo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http://www.radionuevomundo.cl/2022/05/03/colectivo-interesante-material-se-presenta-en-vivo-en-el-centro-arte-alameda/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21/04/2022 - Violeta existe - Rock&amp;Pop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https://www.rockandpop.cl/2022/04/violeta-existe-de-que-trata-y-donde-ver-el-nuevo-documental/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22/04/2022 - Cartelera - Concierto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https://www.concierto.cl/2022/04/actividades-especiales-de-fin-de-semana-en-centro-arte-alameda/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26/04/2022 - Primavera Sound - TVD al día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https://tvdaldia.cl/cine-y-series/valioso-documental-vicente-ruiz-a-tiempo-real-se-estrenara-en-salas-chilenas-el-19-de-mayo/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27/04/2022 - Hernanos Nasser - U. de Chile</a:t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http://www.filosofia.uchile.cl/agenda/185808/conversatorio-cine-palestino-contemporaneo-con-los-hermanos-nasser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type="title"/>
          </p:nvPr>
        </p:nvSpPr>
        <p:spPr>
          <a:xfrm>
            <a:off x="8627350" y="445025"/>
            <a:ext cx="20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42"/>
          <p:cNvSpPr txBox="1"/>
          <p:nvPr>
            <p:ph idx="1" type="body"/>
          </p:nvPr>
        </p:nvSpPr>
        <p:spPr>
          <a:xfrm>
            <a:off x="311700" y="222800"/>
            <a:ext cx="8520600" cy="18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17.05.2022 - El Desconcierto: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hlink"/>
                </a:solidFill>
                <a:hlinkClick r:id="rId3"/>
              </a:rPr>
              <a:t>https://www.eldesconcierto.cl/tipos-moviles/pantalla/2022/05/17/pelicula-nacional-el-padeciente-se-exhibira-en-centro-arte-alameda.html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Película nacional “El Padeciente” se exhibirá en Centro Arte Alameda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750" y="1466350"/>
            <a:ext cx="3238926" cy="352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3"/>
          <p:cNvSpPr txBox="1"/>
          <p:nvPr>
            <p:ph type="title"/>
          </p:nvPr>
        </p:nvSpPr>
        <p:spPr>
          <a:xfrm>
            <a:off x="8627350" y="445025"/>
            <a:ext cx="20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3"/>
          <p:cNvSpPr txBox="1"/>
          <p:nvPr>
            <p:ph idx="1" type="body"/>
          </p:nvPr>
        </p:nvSpPr>
        <p:spPr>
          <a:xfrm>
            <a:off x="311700" y="253125"/>
            <a:ext cx="85206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chemeClr val="dk1"/>
                </a:solidFill>
              </a:rPr>
              <a:t>19/05/2022 Cooperativa: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https://cooperativa.cl/noticias/entretencion/musica/musica-chilena/hiphopero-cevlade-se-presentara-en-el-centro-arte-alameda/2022-05-20/120401.html</a:t>
            </a:r>
            <a:r>
              <a:rPr b="1" lang="es" sz="1200">
                <a:solidFill>
                  <a:schemeClr val="dk1"/>
                </a:solidFill>
              </a:rPr>
              <a:t> 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chemeClr val="dk1"/>
                </a:solidFill>
              </a:rPr>
              <a:t>Hiphopero Cevladé se presentará en el Centro Arte Alameda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175" y="1430725"/>
            <a:ext cx="5079650" cy="35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 txBox="1"/>
          <p:nvPr>
            <p:ph type="title"/>
          </p:nvPr>
        </p:nvSpPr>
        <p:spPr>
          <a:xfrm>
            <a:off x="8546525" y="445025"/>
            <a:ext cx="28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4"/>
          <p:cNvSpPr txBox="1"/>
          <p:nvPr>
            <p:ph idx="1" type="body"/>
          </p:nvPr>
        </p:nvSpPr>
        <p:spPr>
          <a:xfrm>
            <a:off x="311700" y="212700"/>
            <a:ext cx="8520600" cy="24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50">
                <a:solidFill>
                  <a:schemeClr val="dk1"/>
                </a:solidFill>
              </a:rPr>
              <a:t>30/05/2022 - El Desconcierto:</a:t>
            </a:r>
            <a:endParaRPr b="1"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5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https://www.eldesconcierto.cl/tipos-moviles/escena/2022/05/30/especial-de-rainer-werner-fassbinder-se-exhibira-durante-junio-en-centro-arte-alameda.html</a:t>
            </a:r>
            <a:endParaRPr b="1"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50">
                <a:solidFill>
                  <a:schemeClr val="dk1"/>
                </a:solidFill>
              </a:rPr>
              <a:t>Especial de Rainer Werner Fassbinder se exhibirá durante junio en Centro Arte Alameda</a:t>
            </a:r>
            <a:endParaRPr b="1" sz="125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450" y="1470200"/>
            <a:ext cx="2687101" cy="354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 flipH="1" rot="10800000">
            <a:off x="242350" y="-378225"/>
            <a:ext cx="8520600" cy="31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276600"/>
            <a:ext cx="8520600" cy="45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Comunidad palestina Chile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https://www.comunidadpalestinachile.cl/2022/04/27/tendencias-gaza-mon-amour-abre-festival-de-cine-latinarab-en-centro-arte-alameda/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Agenda Musical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https://www.agendamusical.cl/arctic-monkeys-lorde-bjork-y-beach-house-encabezan-primavera-sound-en-chile-7-al-13-de-noviembre/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La Nación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https://www.lanacion.cl/revisa-los-precios-y-el-lineup-de-primavera-sound-destacan-jack-white-arctic-monkeys-bjork-lorde-y-pixies/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Fuego y cenizas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https://fuegoycenizas.cl/primavera-sound-santiago-da-a-conocer-su-line-up/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- 24 horas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https://www.24horas.cl/tendencias/espectaculosycultura/revelan-line-up-completo-del-festival-primavera-sound-santiago-5278620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Oasis FM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https://oasisfm.cl/primavera-sound-santiago-cartel-entradas-27-04-2022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27/04/2022 - Primavera Sound - Sólo artistas chilenos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https://soloartistaschilenos.cl/?p=36707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28/04/2022 - Hermanos Nasser - U. de Chile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https://www.uchile.cl/noticias/185914/directores-arab-y-tarzan-nasser-participaron-en-conversatorio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Gaza mon amour - El Mostrador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https://www.elmostrador.cl/cultura/2022/04/29/film-gaza-mon-amour-en-centro-arte-alameda/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75" name="Google Shape;75;p16"/>
          <p:cNvSpPr txBox="1"/>
          <p:nvPr/>
        </p:nvSpPr>
        <p:spPr>
          <a:xfrm>
            <a:off x="4396300" y="2415525"/>
            <a:ext cx="852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8705775" y="445025"/>
            <a:ext cx="126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275075" y="275650"/>
            <a:ext cx="8557200" cy="45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</a:rPr>
              <a:t>29/04/2022 - Interesante material - El Desconcierto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https://www.eldesconcierto.cl/tipos-moviles/sonidos/2022/04/29/siempre-quisimos-hacer-algo-con-camila-vallejo-creadores-de-interesante-material.html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LatinArab - Culturizarte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https://culturizarte.cl/gaza-mon-amour-2020-abre-el-festival-de-cine-latinarab-en-el-centro-arte-alameda/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Primavera Sound - La Tercera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https://www.latercera.com/culto/2022/04/29/director-de-primavera-sound-santiago-este-es-un-festival-para-los-huerfanos-de-lolla/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Hermanos Nasser - Bio Bio Chile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https://www.biobiochile.cl/noticias/artes-y-cultura/actualidad-cultural/2022/04/29/cinta-gaza-mon-amour-abre-con-sus-directores-festival-de-cine-latinarab-en-centro-arte-alameda.shtml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Hermanos Nasser - Beethoven FM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https://www.beethovenfm.cl/evento/centro-arte-alameda-festival-latinarab/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29/04/2022 - Primavera Sound - El Tipógrafo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https://eltipografo.cl/2022/04/conoce-el-lineup-de-primavera-sound-santiago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29/04/2022 - Hermanos Nasser - El Ciudadano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https://www.elciudadano.com/artes/cinta-gaza-mon-amour-abre-el-festival-de-cine-latinarab-en-el-centro-arte-alameda-de-santiago/04/27/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29/04/2022 - Hermanos Nasser - 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https://www.latercera.com/culto/2022/04/25/festival-de-cine-arabe-llega-a-santiago-mira-aqui-las-coordenadas/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8349125" y="445025"/>
            <a:ext cx="48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298350" y="374700"/>
            <a:ext cx="8547300" cy="450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29/04/202 - Hermanos Nasser - El Clarín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https://www.elclarin.cl/2022/05/01/gaza-mon-amour-abre-el-festival-de-cine-latinarab-en-el-centro-arte-alameda/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29/04/2022 - Hermanos Nasser - Cultura acompañada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https://culturaacompanada.blogspot.com/2022/05/gaza-mon-amour-abre-el-festival-de-cine.html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01/05/2022 - Primavera Sound - La Cuarta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5"/>
              </a:rPr>
              <a:t>https://www.lacuarta.com/el-faro/noticia/en-la-cabeza-del-creador-de-primavera-sound-hago-esto-por-culpa-de-sonic-youth/2NVEN3XQVRH5ZNTGOKL2MWGMC4/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MUBI Cannes 2021 - Plano Nueve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https://www.planonueve.cl/beta/2022/05/04/titane-annette-y-lamb-3-triunfadoras-del-festival-de-cannes-se-estrenan-en-mayo-en-cine-de-santiago/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MUBI Cannes 2021 - Bio Bio Chile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https://www.biobiochile.cl/noticias/artes-y-cultura/actualidad-cultural/2022/05/05/titane-annette-y-lamb-las-tres-peliculas-ganadoras-en-cannes-2021-que-exhibira-centro-arte-alameda.shtml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MUBI Cannes 2021 - ADN Radio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https://www.adnradio.cl/panoramas/2022/05/05/un-dia-de-la-madre-particular-en-centro-arte-alameda-con-la-exhibicion-de-lamb.html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MUBI Cannes 2021 - Rock&amp;Pop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https://www.rockandpop.cl/2022/05/tres-de-las-peliculas-mas-controversiales-del-2021-finalmente-llegan-a-cines-chile-titane/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MUBI Cannes 2021 - La Tercera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https://www.latercera.com/culto/2022/05/03/de-cannes-a-santiago-titane-y-annette-se-exhiben-en-centro-arte-alameda/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type="title"/>
          </p:nvPr>
        </p:nvSpPr>
        <p:spPr>
          <a:xfrm>
            <a:off x="8596800" y="445025"/>
            <a:ext cx="23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311700" y="333550"/>
            <a:ext cx="8520600" cy="423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05/05/2022 - Cartelera - Starwlog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https://starwlog.com/descubre-la-cartelera-de-cine-de-centro-arte-alameda-del-5-al-9-de-mayo/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Documental VIcente Ruiz - Diario U. de Chile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4"/>
              </a:rPr>
              <a:t>https://radio.uchile.cl/2022/05/04/vicente-ruiz-a-tiempo-real-la-pelicula-que-evoca-la-transformacion-cultural-que-lidero-el-artista-chileno-en-dictadura/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04/05/2022 - Recital flamenco Florencia Oz - Radio Hoy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5"/>
              </a:rPr>
              <a:t>https://radiohoy.cl/recital-flamenco-de-florencia-oz/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10/05/2022 - Ver es un acto - Elige Cultura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https://eligecultura.gob.cl/events/14298/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10/05/2022 - Red de salas conversatorio - Cine Chile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rgbClr val="000000"/>
                </a:solidFill>
              </a:rPr>
              <a:t>Webinar gratuito abordará la distribución y exhibición de cine en Chile</a:t>
            </a:r>
            <a:endParaRPr sz="1000" u="sng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12/05/2022 - Películas chilenas - 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https://culturizarte.cl/las-estrenos-chilenos-enriquecen-la-cartelera-presencial-de-centro-arte-alameda/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12/05/2022 - Personal Shopper - El Mostrador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https://www.elmostrador.cl/cultura/2022/05/09/personal-shopper-en-cine-arte-alameda/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12/05/2022 - Xavier Dolan - Cultura Acompañada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https://culturaacompanada.blogspot.com/2022/05/un-drama-tan-penetrante-como-doloroso.html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8755300" y="445025"/>
            <a:ext cx="7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83100"/>
            <a:ext cx="8520600" cy="42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">
                <a:solidFill>
                  <a:schemeClr val="dk1"/>
                </a:solidFill>
              </a:rPr>
              <a:t>12/05/2022 - Xavier Dolan - Starwlog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https://starwlog.com/xavier-dolan-vuelve-a-centro-arte-alameda-tv-con-es-solo-el-fin-del-mundo/</a:t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13/05/2022 - Xavier Dolan - En Palco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4"/>
              </a:rPr>
              <a:t>https://www.enpalco.cl/cine/es-solo-el-fin-del-mundo-el-sexto-drama-familiar-de-xavier-dolan-/2022/05/13/627ec4b2e96547000997f51f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El Padeciente - El Desconcierto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5"/>
              </a:rPr>
              <a:t>https://www.eldesconcierto.cl/tipos-moviles/pantalla/2022/05/17/pelicula-nacional-el-padeciente-se-exhibira-en-centro-arte-alameda.html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El Padeciente - Culturizarte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https://culturizarte.cl/pelicula-nacional-el-padeciente-se-exhibira-en-centro-arte-alameda-conversatorio-con-hector-noguera-y-su-directora-constanza-fernandez/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Vicente Ruiz - Diario U. de Chile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https://radio.uchile.cl/2022/05/18/centro-arte-alameda-realizara-conservatorio-con-hector-noguera-y-vicente-ruiz/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Vicente Ruiz - El Padeciente - Cooperativa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https://cooperativa.cl/noticias/entretencion/cine/cine-chileno/centro-arte-alameda-realizara-exhibicion-y-conversatorios-con-hector/2022-05-18/174458.html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El Padeciente - Estoy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https://www.estoy.cl/artes-escenicas/el-padeciente/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17/05/2022 - Vicente Ruiz - El Ciudadano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https://www.elciudadano.com/chile/obra-y-trayectoria-de-un-visionario-documental-vicente-ruiz-a-tiempo-real-conversatorio-con-el-protagonista-en-el-centro-arte-alameda/05/20/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 u="sng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8627350" y="445025"/>
            <a:ext cx="204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1"/>
          <p:cNvSpPr txBox="1"/>
          <p:nvPr>
            <p:ph idx="1" type="body"/>
          </p:nvPr>
        </p:nvSpPr>
        <p:spPr>
          <a:xfrm>
            <a:off x="311700" y="232900"/>
            <a:ext cx="8520600" cy="44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19/05/2022 - Cevladé - ADN Radio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3"/>
              </a:rPr>
              <a:t>https://www.adnradio.cl/musica/2022/05/19/hip-hop-local-cevlade-se-presentara-este-24-de-mayo-en-el-centro-arte-alameda.html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19/05/2022 - Cevladé - Cooperativa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4"/>
              </a:rPr>
              <a:t>https://cooperativa.cl/noticias/entretencion/musica/musica-chilena/hiphopero-cevlade-se-presentara-en-el-centro-arte-alameda/2022-05-20/120401.html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19/05/2022 - Cevladé - Parlante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5"/>
              </a:rPr>
              <a:t>https://www.parlante.cl/cevlade-se-presentara-este-24-de-mayo-en-centro-arte-alameda/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25/05/2022 - Cevladé - Zumbido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6"/>
              </a:rPr>
              <a:t>https://zumbido.cl/cevlade-en-sala-ceina-el-contagio-de-las-palabras/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25/05/2022 - Fassbinder - Goethe Institute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7"/>
              </a:rPr>
              <a:t>https://www.goethe.de/ins/cl/de/ver.cfm?event_id=23031291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28/05/2022 - Eleanor Marx - El Mostrador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8"/>
              </a:rPr>
              <a:t>https://www.elmostrador.cl/cultura/2022/05/28/lanzamiento-del-libro-siempre-adelante-escritos-y-cartas-1866-1897-de-eleanor-marx/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30/05/2022 - Fassbinder - El Desconcierto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9"/>
              </a:rPr>
              <a:t>https://www.eldesconcierto.cl/tipos-moviles/escena/2022/05/30/especial-de-rainer-werner-fassbinder-se-exhibira-durante-junio-en-centro-arte-alameda.html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000000"/>
                </a:solidFill>
              </a:rPr>
              <a:t>30/05/2022 - Columna - El Agente Cine</a:t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u="sng">
                <a:solidFill>
                  <a:schemeClr val="hlink"/>
                </a:solidFill>
                <a:hlinkClick r:id="rId10"/>
              </a:rPr>
              <a:t>http://elagentecine.cl/columnas/dialogos-entre-estrenos-recientes-de-cine-chileno-y-la-nueva-constitucion/</a:t>
            </a:r>
            <a:endParaRPr sz="10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uFill>
                <a:noFill/>
              </a:uFill>
              <a:hlinkClick r:id="rId11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