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5143500" cx="9144000"/>
  <p:notesSz cx="6858000" cy="9144000"/>
  <p:embeddedFontLst>
    <p:embeddedFont>
      <p:font typeface="Roboto"/>
      <p:regular r:id="rId61"/>
      <p:bold r:id="rId62"/>
      <p:italic r:id="rId63"/>
      <p:boldItalic r:id="rId64"/>
    </p:embeddedFont>
    <p:embeddedFont>
      <p:font typeface="Montserrat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9" roundtripDataSignature="AMtx7mgLAXV+WPtW5R5xJR8roKgztyVR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89432EB-DDA1-4250-A440-9E9E9F9C32A2}">
  <a:tblStyle styleId="{B89432EB-DDA1-4250-A440-9E9E9F9C32A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20" Type="http://schemas.openxmlformats.org/officeDocument/2006/relationships/slide" Target="slides/slide14.xml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22" Type="http://schemas.openxmlformats.org/officeDocument/2006/relationships/slide" Target="slides/slide16.xml"/><Relationship Id="rId66" Type="http://schemas.openxmlformats.org/officeDocument/2006/relationships/font" Target="fonts/Montserrat-bold.fntdata"/><Relationship Id="rId21" Type="http://schemas.openxmlformats.org/officeDocument/2006/relationships/slide" Target="slides/slide15.xml"/><Relationship Id="rId65" Type="http://schemas.openxmlformats.org/officeDocument/2006/relationships/font" Target="fonts/Montserrat-regular.fntdata"/><Relationship Id="rId24" Type="http://schemas.openxmlformats.org/officeDocument/2006/relationships/slide" Target="slides/slide18.xml"/><Relationship Id="rId68" Type="http://schemas.openxmlformats.org/officeDocument/2006/relationships/font" Target="fonts/Montserrat-boldItalic.fntdata"/><Relationship Id="rId23" Type="http://schemas.openxmlformats.org/officeDocument/2006/relationships/slide" Target="slides/slide17.xml"/><Relationship Id="rId67" Type="http://schemas.openxmlformats.org/officeDocument/2006/relationships/font" Target="fonts/Montserrat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8931e1e37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8931e1e37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8931e1e37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8931e1e37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8931e1e37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8931e1e37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31e1e37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8931e1e37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8931e1e37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8931e1e37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8931e1e37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8931e1e37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8931e1e37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8931e1e37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931e1e37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8931e1e37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8931e1e37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8931e1e37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760acf89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0760acf89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931e1e37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931e1e37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8931e1e37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8931e1e37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931e1e37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8931e1e37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8931e1e37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8931e1e37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8931e1e37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8931e1e37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8931e1e37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8931e1e37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8931e1e37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8931e1e37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8931e1e37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8931e1e37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8931e1e374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8931e1e374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931e1e37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8931e1e37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0760acf895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0760acf89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8931e1e37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8931e1e37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8931e1e37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8931e1e37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931e1e374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931e1e37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8931e1e374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8931e1e374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8931e1e374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8931e1e374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8931e1e374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8931e1e374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8931e1e374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8931e1e374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8931e1e374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8931e1e374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931e1e374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8931e1e374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8931e1e37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8931e1e37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0760acf89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0760acf89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8931e1e374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8931e1e374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931e1e374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8931e1e374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8931e1e374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8931e1e374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8931e1e374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8931e1e374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8931e1e374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8931e1e374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8931e1e374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8931e1e374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8931e1e374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8931e1e374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8931e1e374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8931e1e374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8931e1e374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8931e1e374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8931e1e374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8931e1e374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760acf895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760acf895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8931e1e37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8931e1e37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8931e1e374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8931e1e374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8931e1e374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8931e1e374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931e1e374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931e1e374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8931e1e374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8931e1e374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760acf895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0760acf895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ourmagazine.cl/2023/01/03/vicente-irarrazabal-presenta-arcada-en-red-su-nueva-exposicion-en-centro-arte-alameda/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lamaquinamedio.com/las-10-mejores-peliculas-que-nos-dejo-el-2022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elciudadano.com/artes/arcada-en-red-exposicion-de-collages-paranoicos-llega-al-centro-arte-alameda-de-santiago/01/04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elmostrador.cl/cultura/2023/01/10/ciclo-de-cine-y-teatro-en-aleph/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ulturizarte.cl/critica-de-cine-bones-and-all-cine-y-amor-hasta-las-entranas/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tarwlog.com/cartelera-12-al-17-de-enero-de-centro-arte-alameda-decision-to-leave-jim-jarmusch-stan-brakhage-y-mas/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elmostrador.cl/cultura/2023/01/16/v-encuentro-de-artes-experimentales-de-flamenco/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pressenza.com/es/2023/01/oscar-perez-cortez-en-centro-arte-alameda-me-salvaron-la-vida/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eldesconcierto.cl/tipos-moviles/pantalla/2023/01/14/bones-and-all-cine-y-amor-hasta-las-entranas.html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redgol.cl/tiempolibre/Donde-ver-Aftersun-la-emotiva-pelicula-de-Charlotte-Wells-20230116-0018.html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ulturaacompanada.blogspot.com/2023/01/la-premiada-alcarras-sera-estrenada-en.html" TargetMode="External"/><Relationship Id="rId4" Type="http://schemas.openxmlformats.org/officeDocument/2006/relationships/hyperlink" Target="https://es.paperblog.com/la-exposicion-de-collages-arcada-en-red-sera-inaugurada-en-centro-arte-alameda-7342336/" TargetMode="External"/><Relationship Id="rId5" Type="http://schemas.openxmlformats.org/officeDocument/2006/relationships/hyperlink" Target="https://sourmagazine.cl/2023/01/03/vicente-irarrazabal-presenta-arcada-en-red-su-nueva-exposicion-en-centro-arte-alameda/" TargetMode="External"/><Relationship Id="rId6" Type="http://schemas.openxmlformats.org/officeDocument/2006/relationships/hyperlink" Target="https://universo.cl/actualidad/la-periodista-sol-marquez-destaca-la-cinta-aftersun-y-la-serie-severance-dentro-de-lo-mas-destacado-de-la-industria-audiovisual-en-2022/" TargetMode="External"/><Relationship Id="rId7" Type="http://schemas.openxmlformats.org/officeDocument/2006/relationships/hyperlink" Target="https://eligecultura.gob.cl/events/17768/" TargetMode="External"/><Relationship Id="rId8" Type="http://schemas.openxmlformats.org/officeDocument/2006/relationships/hyperlink" Target="https://lamaquinamedio.com/las-10-mejores-peliculas-que-nos-dejo-el-2022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agina19.cl/nacional/cultura/encuentro-de-artes-experimentales-en-torno-al-flamenco-celebra-su-quinta-version-en-centro-arte-alameda/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bitacoradecine.cl/holy-spider-de-ali-abbasi-es-el-nuevo-estreno-que-presenta-mubi-en-salas-de-cine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concierto.cl/2023/01/llega-a-cines-nacionales-holy-spider-pelicula-ganadora-en-cannes-2022/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pautalosrios.cl/estreno-pelicula-chilena-la-riqueza-del-mundo/" TargetMode="External"/><Relationship Id="rId4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ex-ante.cl/mis-dos-series-favoritas-de-este-verano-y-tres-peliculas-imprescindibles-por-ana-josefa-silva/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g5noticias.cl/2023/01/22/estreno-pelicula-chilena-la-riqueza-del-mundo/" TargetMode="External"/><Relationship Id="rId4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contraplano.cl/2023/01/19/estreno-cine-nacional-la-riqueza-del-mundo/" TargetMode="External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beethovenfm.cl/evento/casa-espacio-estrena-con-quien-mirar-2/" TargetMode="External"/><Relationship Id="rId4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elmostrador.cl/braga/2023/01/24/nada-sin-nosotras-el-documental-sobre-el-rol-de-las-mujeres-y-el-feminismo-en-el-proceso-constituyente/" TargetMode="External"/><Relationship Id="rId4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sourmagazine.cl/2023/01/24/la-fuga-reestrena-en-chile-polucion-dialogos-con-pedro-lemebel-en-el-centro-arte-alameda/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pagina19.cl/nacional/cultura/encuentro-de-artes-experimentales-en-torno-al-flamenco-celebra-su-quinta-version-en-centro-arte-alameda/" TargetMode="External"/><Relationship Id="rId10" Type="http://schemas.openxmlformats.org/officeDocument/2006/relationships/hyperlink" Target="https://www.beethovenfm.cl/evento/centro-arte-alameda-jim-jarmusch/" TargetMode="External"/><Relationship Id="rId13" Type="http://schemas.openxmlformats.org/officeDocument/2006/relationships/hyperlink" Target="https://redgol.cl/tiempolibre/Donde-ver-Aftersun-la-emotiva-pelicula-de-Charlotte-Wells-20230116-0018.html" TargetMode="External"/><Relationship Id="rId12" Type="http://schemas.openxmlformats.org/officeDocument/2006/relationships/hyperlink" Target="https://www.eldesconcierto.cl/tipos-moviles/pantalla/2023/01/14/bones-and-all-cine-y-amor-hasta-las-entrana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elciudadano.com/artes/arcada-en-red-exposicion-de-collages-paranoicos-llega-al-centro-arte-alameda-de-santiago/01/04/" TargetMode="External"/><Relationship Id="rId4" Type="http://schemas.openxmlformats.org/officeDocument/2006/relationships/hyperlink" Target="https://www.elmostrador.cl/cultura/2023/01/10/ciclo-de-cine-y-teatro-en-aleph/" TargetMode="External"/><Relationship Id="rId9" Type="http://schemas.openxmlformats.org/officeDocument/2006/relationships/hyperlink" Target="https://www.pressenza.com/es/2023/01/oscar-perez-cortez-en-centro-arte-alameda-me-salvaron-la-vida/" TargetMode="External"/><Relationship Id="rId15" Type="http://schemas.openxmlformats.org/officeDocument/2006/relationships/hyperlink" Target="https://www.concierto.cl/2023/01/llega-a-cines-nacionales-holy-spider-pelicula-ganadora-en-cannes-2022/" TargetMode="External"/><Relationship Id="rId14" Type="http://schemas.openxmlformats.org/officeDocument/2006/relationships/hyperlink" Target="https://bitacoradecine.cl/holy-spider-de-ali-abbasi-es-el-nuevo-estreno-que-presenta-mubi-en-salas-de-cine/" TargetMode="External"/><Relationship Id="rId5" Type="http://schemas.openxmlformats.org/officeDocument/2006/relationships/hyperlink" Target="https://culturizarte.cl/critica-de-cine-bones-and-all-cine-y-amor-hasta-las-entranas/" TargetMode="External"/><Relationship Id="rId6" Type="http://schemas.openxmlformats.org/officeDocument/2006/relationships/hyperlink" Target="https://starwlog.com/cartelera-12-al-17-de-enero-de-centro-arte-alameda-decision-to-leave-jim-jarmusch-stan-brakhage-y-mas/" TargetMode="External"/><Relationship Id="rId7" Type="http://schemas.openxmlformats.org/officeDocument/2006/relationships/hyperlink" Target="https://www.mundopeliculas.tv/2023/01/12/stan-brakhage/" TargetMode="External"/><Relationship Id="rId8" Type="http://schemas.openxmlformats.org/officeDocument/2006/relationships/hyperlink" Target="https://www.elmostrador.cl/cultura/2023/01/16/v-encuentro-de-artes-experimentales-de-flamenco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elciudadano.com/artes/la-riqueza-del-mundo-pelicula-italo-chilena-ambientada-en-1814-se-estrena-en-el-centro-arte-alameda/01/24/" TargetMode="External"/><Relationship Id="rId4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bitacoradecine.cl/ali-abbasi-holy-spider-2022-es-una-pelicula-de-genero-que-contiene-la-misogina-la-violencia-lo-que-esta-pasando-en-iran-y-la-brutalidad-con-la-que-se-trata-a-las-mujeres/" TargetMode="External"/><Relationship Id="rId4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radiojgm.uchile.cl/nada-sin-nosotras-memoria-feminista-en-el-proceso-constitucional-en-chile-estreno-del-documental-que-registra-la-lucha-por-los-derechos-de-las-mujeres-en-la-constituyente/" TargetMode="External"/><Relationship Id="rId4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culturizarte.cl/casa-espacio-buenos-aires-824-estrena-en-santiago-serie-documental-sobre-reconocidos-exponentes-de-la-fotografia-contemporanea-chilena/" TargetMode="External"/><Relationship Id="rId4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cronicadigital.cl/2023/01/24/estreno-del-documental-nada-sin-nosotras-memoria-feminista-en-el-proceso-constitucional-en-chile-estreno-del-documental/" TargetMode="External"/><Relationship Id="rId4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cnnchile.com/cultura/donde-ver-peliculas-nominadas-oscar-2023_20230126/" TargetMode="External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latercera.com/culto/2023/01/26/la-riqueza-del-mundo-el-filme-ambientado-en-la-guerra-de-la-independencia-que-llega-a-las-salas-nacionales/" TargetMode="External"/><Relationship Id="rId4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radio.uchile.cl/2023/01/26/estrenan-documental-nada-sin-nosotras-memoria-feminista-en-el-proceso-constitucional-en-chile/" TargetMode="External"/><Relationship Id="rId4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adnradio.cl/series-y-peliculas/2023/01/25/la-riqueza-del-mundo-una-cinta-que-relata-la-guerra-desde-el-anonimato.html" TargetMode="External"/><Relationship Id="rId4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latercera.com/paula/los-tres-datos-paula-de-esta-semana/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elciudadano.com/artes/la-riqueza-del-mundo-pelicula-italo-chilena-ambientada-en-1814-se-estrena-en-el-centro-arte-alameda/01/24/" TargetMode="External"/><Relationship Id="rId10" Type="http://schemas.openxmlformats.org/officeDocument/2006/relationships/hyperlink" Target="https://sourmagazine.cl/2023/01/24/la-fuga-reestrena-en-chile-polucion-dialogos-con-pedro-lemebel-en-el-centro-arte-alameda/" TargetMode="External"/><Relationship Id="rId13" Type="http://schemas.openxmlformats.org/officeDocument/2006/relationships/hyperlink" Target="https://radiojgm.uchile.cl/nada-sin-nosotras-memoria-feminista-en-el-proceso-constitucional-en-chile-estreno-del-documental-que-registra-la-lucha-por-los-derechos-de-las-mujeres-en-la-constituyente/" TargetMode="External"/><Relationship Id="rId12" Type="http://schemas.openxmlformats.org/officeDocument/2006/relationships/hyperlink" Target="https://bitacoradecine.cl/ali-abbasi-holy-spider-2022-es-una-pelicula-de-genero-que-contiene-la-misogina-la-violencia-lo-que-esta-pasando-en-iran-y-la-brutalidad-con-la-que-se-trata-a-las-mujer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x-ante.cl/mis-dos-series-favoritas-de-este-verano-y-tres-peliculas-imprescindibles-por-ana-josefa-silva/" TargetMode="External"/><Relationship Id="rId4" Type="http://schemas.openxmlformats.org/officeDocument/2006/relationships/hyperlink" Target="https://pautalosrios.cl/estreno-pelicula-chilena-la-riqueza-del-mundo/" TargetMode="External"/><Relationship Id="rId9" Type="http://schemas.openxmlformats.org/officeDocument/2006/relationships/hyperlink" Target="https://www.cronicadigital.cl/2023/01/24/estreno-del-documental-nada-sin-nosotras-memoria-feminista-en-el-proceso-constitucional-en-chile-estreno-del-documental/" TargetMode="External"/><Relationship Id="rId5" Type="http://schemas.openxmlformats.org/officeDocument/2006/relationships/hyperlink" Target="https://g5noticias.cl/2023/01/22/estreno-pelicula-chilena-la-riqueza-del-mundo/" TargetMode="External"/><Relationship Id="rId6" Type="http://schemas.openxmlformats.org/officeDocument/2006/relationships/hyperlink" Target="https://contraplano.cl/2023/01/19/estreno-cine-nacional-la-riqueza-del-mundo/" TargetMode="External"/><Relationship Id="rId7" Type="http://schemas.openxmlformats.org/officeDocument/2006/relationships/hyperlink" Target="https://www.beethovenfm.cl/evento/casa-espacio-estrena-con-quien-mirar-2/" TargetMode="External"/><Relationship Id="rId8" Type="http://schemas.openxmlformats.org/officeDocument/2006/relationships/hyperlink" Target="https://www.elmostrador.cl/braga/2023/01/24/nada-sin-nosotras-el-documental-sobre-el-rol-de-las-mujeres-y-el-feminismo-en-el-proceso-constituyente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es.paperblog.com/disfruta-de-ghost-dog-paterson-y-las-ultimas-funciones-del-director-del-mes-en-centro-arte-alameda-sala-ceina-7372163/" TargetMode="External"/><Relationship Id="rId4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culturizarte.cl/critica-de-cine-la-riqueza-del-mundo-un-cuestionamiento-politico-y-espiritual/" TargetMode="External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latercera.com/culto/2023/01/26/la-riqueza-del-mundo-el-filme-ambientado-en-la-guerra-de-la-independencia-que-llega-a-las-salas-nacionales/" TargetMode="External"/><Relationship Id="rId4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lamaquinamedio.com/critica-de-tar-un-retrato-de-la-cancelacion-y-la-decadencia-con-una-colosal-cate-blanchett/" TargetMode="External"/><Relationship Id="rId4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culturaacompanada.blogspot.com/2023/01/estrenan-la-pelicula-la-riqueza-del.html" TargetMode="External"/><Relationship Id="rId4" Type="http://schemas.openxmlformats.org/officeDocument/2006/relationships/image" Target="../media/image3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culturizarte.cl/instituto-italiano-de-cultura-santiago-y-centro-arte-alameda-organizan-ciclo-de-cine-en-homenaje-a-la-gran-monica-vitti/" TargetMode="External"/><Relationship Id="rId4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observador.cl/donde-ver-las-peliculas-nominadas-a-los-oscar-2023/" TargetMode="External"/><Relationship Id="rId4" Type="http://schemas.openxmlformats.org/officeDocument/2006/relationships/image" Target="../media/image3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cooperativa.cl/noticias/entretencion/cine/centro-arte-alameda-realizara-ciclo-con-las-mejores-peliculas-de-2022/2023-01-31/211958.html" TargetMode="External"/><Relationship Id="rId4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rockandpop.cl/2023/02/moonage-daydream-vuelve-a-la-pantalla-grande-donde-y-cuando-verla/" TargetMode="External"/><Relationship Id="rId4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latercera.com/culto/2023/02/03/columna-de-rodrigo-gonzalez-los-espiritus-de-la-isla-una-pareja-dispareja-en-irlanda/" TargetMode="External"/><Relationship Id="rId4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atercera.com/culto/2023/01/26/la-riqueza-del-mundo-el-filme-ambientado-en-la-guerra-de-la-independencia-que-llega-a-las-salas-nacionales/" TargetMode="External"/><Relationship Id="rId10" Type="http://schemas.openxmlformats.org/officeDocument/2006/relationships/hyperlink" Target="https://culturizarte.cl/critica-de-cine-la-riqueza-del-mundo-un-cuestionamiento-politico-y-espiritual/" TargetMode="External"/><Relationship Id="rId13" Type="http://schemas.openxmlformats.org/officeDocument/2006/relationships/hyperlink" Target="https://culturaacompanada.blogspot.com/2023/01/estrenan-la-pelicula-la-riqueza-del.html" TargetMode="External"/><Relationship Id="rId12" Type="http://schemas.openxmlformats.org/officeDocument/2006/relationships/hyperlink" Target="https://lamaquinamedio.com/critica-de-tar-un-retrato-de-la-cancelacion-y-la-decadencia-con-una-colosal-cate-blanchet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ulturizarte.cl/casa-espacio-buenos-aires-824-estrena-en-santiago-serie-documental-sobre-reconocidos-exponentes-de-la-fotografia-contemporanea-chilena/" TargetMode="External"/><Relationship Id="rId4" Type="http://schemas.openxmlformats.org/officeDocument/2006/relationships/hyperlink" Target="https://www.cnnchile.com/cultura/donde-ver-peliculas-nominadas-oscar-2023_20230126/" TargetMode="External"/><Relationship Id="rId9" Type="http://schemas.openxmlformats.org/officeDocument/2006/relationships/hyperlink" Target="https://es.paperblog.com/disfruta-de-ghost-dog-paterson-y-las-ultimas-funciones-del-director-del-mes-en-centro-arte-alameda-sala-ceina-7372163/" TargetMode="External"/><Relationship Id="rId5" Type="http://schemas.openxmlformats.org/officeDocument/2006/relationships/hyperlink" Target="https://www.latercera.com/culto/2023/01/26/la-riqueza-del-mundo-el-filme-ambientado-en-la-guerra-de-la-independencia-que-llega-a-las-salas-nacionales/" TargetMode="External"/><Relationship Id="rId6" Type="http://schemas.openxmlformats.org/officeDocument/2006/relationships/hyperlink" Target="https://radio.uchile.cl/2023/01/26/estrenan-documental-nada-sin-nosotras-memoria-feminista-en-el-proceso-constitucional-en-chile/" TargetMode="External"/><Relationship Id="rId7" Type="http://schemas.openxmlformats.org/officeDocument/2006/relationships/hyperlink" Target="https://www.adnradio.cl/series-y-peliculas/2023/01/25/la-riqueza-del-mundo-una-cinta-que-relata-la-guerra-desde-el-anonimato.html" TargetMode="External"/><Relationship Id="rId8" Type="http://schemas.openxmlformats.org/officeDocument/2006/relationships/hyperlink" Target="https://www.latercera.com/paula/los-tres-datos-paula-de-esta-semana/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latercera.com/culto/2023/02/06/criticos-de-londres-eligen-a-tar-como-la-mejor-pelicula-de-2022/" TargetMode="External"/><Relationship Id="rId4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latercera.com/culto/2023/02/03/columna-de-marisol-garcia-musicos-intratables/" TargetMode="External"/><Relationship Id="rId4" Type="http://schemas.openxmlformats.org/officeDocument/2006/relationships/image" Target="../media/image3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elagora.net/columna-de-camila-baracat-aftersun-de-que-hablamos-cuando-hablamos-de-amor/" TargetMode="External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rockandwrestling.com/decision-to-leave-2022-de-park-chan-wook-en-centro-arte-alameda/" TargetMode="External"/><Relationship Id="rId4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vai.cl/iic-santiago-y-centro-arte-alameda-organizan-ciclo-de-cine-en-homenaje-a-la-gran-monica-vitti/" TargetMode="External"/><Relationship Id="rId4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elagora.net/columna-de-camila-baracat-aftersun-de-que-hablamos-cuando-hablamos-de-amor/" TargetMode="External"/><Relationship Id="rId10" Type="http://schemas.openxmlformats.org/officeDocument/2006/relationships/hyperlink" Target="https://www.latercera.com/culto/2023/02/03/columna-de-marisol-garcia-musicos-intratables/" TargetMode="External"/><Relationship Id="rId13" Type="http://schemas.openxmlformats.org/officeDocument/2006/relationships/hyperlink" Target="https://vai.cl/iic-santiago-y-centro-arte-alameda-organizan-ciclo-de-cine-en-homenaje-a-la-gran-monica-vitti/" TargetMode="External"/><Relationship Id="rId12" Type="http://schemas.openxmlformats.org/officeDocument/2006/relationships/hyperlink" Target="https://rockandwrestling.com/decision-to-leave-2022-de-park-chan-wook-en-centro-arte-alameda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ulturizarte.cl/instituto-italiano-de-cultura-santiago-y-centro-arte-alameda-organizan-ciclo-de-cine-en-homenaje-a-la-gran-monica-vitti/" TargetMode="External"/><Relationship Id="rId4" Type="http://schemas.openxmlformats.org/officeDocument/2006/relationships/hyperlink" Target="https://www.observador.cl/donde-ver-las-peliculas-nominadas-a-los-oscar-2023/" TargetMode="External"/><Relationship Id="rId9" Type="http://schemas.openxmlformats.org/officeDocument/2006/relationships/hyperlink" Target="https://www.beethovenfm.cl/evento/centro-arte-alameda-lo-mejor-del-2022/" TargetMode="External"/><Relationship Id="rId5" Type="http://schemas.openxmlformats.org/officeDocument/2006/relationships/hyperlink" Target="https://cooperativa.cl/noticias/entretencion/cine/centro-arte-alameda-realizara-ciclo-con-las-mejores-peliculas-de-2022/2023-01-31/211958.html" TargetMode="External"/><Relationship Id="rId6" Type="http://schemas.openxmlformats.org/officeDocument/2006/relationships/hyperlink" Target="https://www.rockandpop.cl/2023/02/moonage-daydream-vuelve-a-la-pantalla-grande-donde-y-cuando-verla/" TargetMode="External"/><Relationship Id="rId7" Type="http://schemas.openxmlformats.org/officeDocument/2006/relationships/hyperlink" Target="https://www.latercera.com/culto/2023/02/03/columna-de-rodrigo-gonzalez-los-espiritus-de-la-isla-una-pareja-dispareja-en-irlanda/" TargetMode="External"/><Relationship Id="rId8" Type="http://schemas.openxmlformats.org/officeDocument/2006/relationships/hyperlink" Target="https://www.latercera.com/culto/2023/02/06/criticos-de-londres-eligen-a-tar-como-la-mejor-pelicula-de-2022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universo.cl/actualidad/la-periodista-sol-marquez-destaca-la-cinta-aftersun-y-la-serie-severance-dentro-de-lo-mas-destacado-de-la-industria-audiovisual-en-2022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rtpost.cl/centro-arte-alameda-realiza-funciones-gratuitas-a-tres-anos-del-incendio/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offtherecordonline.cl/PDF/OFF_2023_1.pdf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s" sz="1900"/>
              <a:t>INFORME DE PRENSA</a:t>
            </a:r>
            <a:endParaRPr b="1"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1"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s" sz="1900"/>
              <a:t>DICIEMBRE ENERO FEBRERO 2022-2023</a:t>
            </a:r>
            <a:endParaRPr b="1" sz="1900"/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7850" y="3867700"/>
            <a:ext cx="95250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/>
        </p:nvSpPr>
        <p:spPr>
          <a:xfrm>
            <a:off x="237875" y="418250"/>
            <a:ext cx="34995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s" sz="1000"/>
              <a:t>03/01/2023 - ARTE- “SOUR MAGAZINE” 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Vicente Irarrazabal presenta «Arcada En Red» su nueva exposición en Centro Arte Alameda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https://sourmagazine.cl/2023/01/03/vicente-irarrazabal-presenta-arcada-en-red-su-nueva-exposicion-en-centro-arte-alameda/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09" name="Google Shape;10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9775" y="381000"/>
            <a:ext cx="41216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8931e1e374_0_22"/>
          <p:cNvSpPr txBox="1"/>
          <p:nvPr>
            <p:ph idx="1" type="body"/>
          </p:nvPr>
        </p:nvSpPr>
        <p:spPr>
          <a:xfrm>
            <a:off x="534175" y="511750"/>
            <a:ext cx="355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03/01/2023 - La Máquina Medio -  CINE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Las 10 mejores películas que nos dejó el 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https://lamaquinamedio.com/las-10-mejores-peliculas-que-nos-dejo-el-2022/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g18931e1e374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775" y="152400"/>
            <a:ext cx="39717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931e1e374_0_27"/>
          <p:cNvSpPr txBox="1"/>
          <p:nvPr>
            <p:ph idx="1" type="body"/>
          </p:nvPr>
        </p:nvSpPr>
        <p:spPr>
          <a:xfrm>
            <a:off x="285000" y="636325"/>
            <a:ext cx="408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08/10/2023 - El Ciudadano - Arte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«Arcada en red»: Exposición de «collages paranoicos» llega al Centro Arte Alameda de Santiago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https://www.elciudadano.com/artes/arcada-en-red-exposicion-de-collages-paranoicos-llega-al-centro-arte-alameda-de-santiago/01/04/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g18931e1e374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300" y="1170125"/>
            <a:ext cx="4443300" cy="3783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931e1e374_0_34"/>
          <p:cNvSpPr txBox="1"/>
          <p:nvPr>
            <p:ph idx="1" type="body"/>
          </p:nvPr>
        </p:nvSpPr>
        <p:spPr>
          <a:xfrm>
            <a:off x="382875" y="529550"/>
            <a:ext cx="33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10/01/2023 - El Mostrador - Noticias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Ciclo de cine y teatro en Aleph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https://www.elmostrador.cl/cultura/2023/01/10/ciclo-de-cine-y-teatro-en-aleph/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g18931e1e374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9875" y="152400"/>
            <a:ext cx="346248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931e1e374_0_39"/>
          <p:cNvSpPr txBox="1"/>
          <p:nvPr>
            <p:ph idx="1" type="body"/>
          </p:nvPr>
        </p:nvSpPr>
        <p:spPr>
          <a:xfrm>
            <a:off x="311700" y="916575"/>
            <a:ext cx="3274500" cy="3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11/01/2023 - 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Crítica de cine a Bones and All Amor hasta las entrañas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https://culturizarte.cl/critica-de-cine-bones-and-all-cine-y-amor-hasta-las-entranas/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g18931e1e374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600" y="152400"/>
            <a:ext cx="487143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8931e1e374_0_44"/>
          <p:cNvSpPr txBox="1"/>
          <p:nvPr>
            <p:ph idx="1" type="body"/>
          </p:nvPr>
        </p:nvSpPr>
        <p:spPr>
          <a:xfrm>
            <a:off x="365100" y="520650"/>
            <a:ext cx="311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12/01/2023 - Espacio Forestal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10101"/>
                </a:solidFill>
                <a:latin typeface="Roboto"/>
                <a:ea typeface="Roboto"/>
                <a:cs typeface="Roboto"/>
                <a:sym typeface="Roboto"/>
              </a:rPr>
              <a:t>Cartelera 12 al 17 de enero de Centro Arte Alameda: «Decision to leave», Jim Jarmusch, Stan Brakhage y ¡más!</a:t>
            </a:r>
            <a:endParaRPr sz="1000">
              <a:solidFill>
                <a:srgbClr val="01010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1010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https://starwlog.com/cartelera-12-al-17-de-enero-de-centro-arte-alameda-decision-to-leave-jim-jarmusch-stan-brakhage-y-mas/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g18931e1e374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1800" y="152400"/>
            <a:ext cx="37961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8931e1e374_0_49"/>
          <p:cNvSpPr txBox="1"/>
          <p:nvPr>
            <p:ph idx="1" type="body"/>
          </p:nvPr>
        </p:nvSpPr>
        <p:spPr>
          <a:xfrm>
            <a:off x="427375" y="805425"/>
            <a:ext cx="276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16/01/2023 - El Mostrador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 Encuentro de Artes Experimentales de flamenco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https://www.elmostrador.cl/cultura/2023/01/16/v-encuentro-de-artes-experimentales-de-flamenco/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g18931e1e374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975" y="152400"/>
            <a:ext cx="44402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8931e1e374_0_54"/>
          <p:cNvSpPr txBox="1"/>
          <p:nvPr>
            <p:ph idx="1" type="body"/>
          </p:nvPr>
        </p:nvSpPr>
        <p:spPr>
          <a:xfrm>
            <a:off x="471875" y="600750"/>
            <a:ext cx="307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15/01/2023 - Pressenza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Entrevista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Oscar Pérez Cortez: “En Centro Arte Alameda me salvaron la vida”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https://www.pressenza.com/es/2023/01/oscar-perez-cortez-en-centro-arte-alameda-me-salvaron-la-vida/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g18931e1e374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875" y="152400"/>
            <a:ext cx="46347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8931e1e374_0_73"/>
          <p:cNvSpPr txBox="1"/>
          <p:nvPr>
            <p:ph idx="1" type="body"/>
          </p:nvPr>
        </p:nvSpPr>
        <p:spPr>
          <a:xfrm>
            <a:off x="498575" y="609650"/>
            <a:ext cx="358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14/01/2023 - El Desconcierto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“Bones and all”: Cine y amor hasta las entrañas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https://www.eldesconcierto.cl/tipos-moviles/pantalla/2023/01/14/bones-and-all-cine-y-amor-hasta-las-entranas.html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g18931e1e374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875" y="152400"/>
            <a:ext cx="37687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8931e1e374_0_78"/>
          <p:cNvSpPr txBox="1"/>
          <p:nvPr>
            <p:ph idx="1" type="body"/>
          </p:nvPr>
        </p:nvSpPr>
        <p:spPr>
          <a:xfrm>
            <a:off x="391800" y="605125"/>
            <a:ext cx="3585900" cy="3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16/01/2023 - Red Carpet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¿Dónde ver Aftersun? Así puedes ver la conmovedora película del 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https://redgol.cl/tiempolibre/Donde-ver-Aftersun-la-emotiva-pelicula-de-Charlotte-Wells-20230116-0018.html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g18931e1e374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100" y="152400"/>
            <a:ext cx="38709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Google Shape;60;g20760acf895_1_0"/>
          <p:cNvGraphicFramePr/>
          <p:nvPr/>
        </p:nvGraphicFramePr>
        <p:xfrm>
          <a:off x="171500" y="9182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{B89432EB-DDA1-4250-A440-9E9E9F9C32A2}</a:tableStyleId>
              </a:tblPr>
              <a:tblGrid>
                <a:gridCol w="769550"/>
                <a:gridCol w="1018900"/>
                <a:gridCol w="596375"/>
                <a:gridCol w="3440100"/>
                <a:gridCol w="2860950"/>
              </a:tblGrid>
              <a:tr h="37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</a:tr>
              <a:tr h="379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Cultura Acompañada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premiada Alcarràs será estrenada en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3"/>
                        </a:rPr>
                        <a:t>https://culturaacompanada.blogspot.com/2023/01/la-premiada-alcarras-sera-estrenada-en.html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54520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Paperblog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Arte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exposición de collages “Arcada en Red” será inaugurada en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4"/>
                        </a:rPr>
                        <a:t>https://es.paperblog.com/la-exposicion-de-collages-arcada-en-red-sera-inaugurada-en-centro-arte-alameda-7342336/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55045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Sour Magazine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Arte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Vicente Irarrazabal presenta «Arcada En Red» su nueva exposición en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5"/>
                        </a:rPr>
                        <a:t>https://sourmagazine.cl/2023/01/03/vicente-irarrazabal-presenta-arcada-en-red-su-nueva-exposicion-en-centro-arte-alameda/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550450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29/10/2022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Universo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Noticias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periodista Sol Marquez destaca la cinta Aftersun y la serie Severance, dentro de lo mejor de la industria audiovisual en 2022</a:t>
                      </a:r>
                      <a:endParaRPr sz="8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6"/>
                        </a:rPr>
                        <a:t>https://universo.cl/actualidad/la-periodista-sol-marquez-destaca-la-cinta-aftersun-y-la-serie-severance-dentro-de-lo-mas-destacado-de-la-industria-audiovisual-en-2022/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7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7"/>
                        </a:rPr>
                        <a:t>https://eligecultura.gob.cl/events/17768/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79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Máquina Medio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Las 10 mejores películas que nos dejó el 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8"/>
                        </a:rPr>
                        <a:t>https://lamaquinamedio.com/las-10-mejores-peliculas-que-nos-dejo-el-2022/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</a:tbl>
          </a:graphicData>
        </a:graphic>
      </p:graphicFrame>
      <p:sp>
        <p:nvSpPr>
          <p:cNvPr id="61" name="Google Shape;61;g20760acf895_1_0"/>
          <p:cNvSpPr txBox="1"/>
          <p:nvPr>
            <p:ph idx="4294967295" type="ctrTitle"/>
          </p:nvPr>
        </p:nvSpPr>
        <p:spPr>
          <a:xfrm>
            <a:off x="75950" y="73075"/>
            <a:ext cx="85206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s" sz="1900"/>
              <a:t>REGISTRO DE PRENSA</a:t>
            </a:r>
            <a:endParaRPr b="1"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8931e1e374_0_123"/>
          <p:cNvSpPr txBox="1"/>
          <p:nvPr>
            <p:ph idx="1" type="body"/>
          </p:nvPr>
        </p:nvSpPr>
        <p:spPr>
          <a:xfrm>
            <a:off x="676550" y="680825"/>
            <a:ext cx="268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14/01/2023 - Página 19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Encuentro de Artes Experimentales en torno al Flamenco celebra su quinta versión en Centro Arte Alameda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https://pagina19.cl/nacional/cultura/encuentro-de-artes-experimentales-en-torno-al-flamenco-celebra-su-quinta-version-en-centro-arte-alameda/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69" name="Google Shape;169;g18931e1e374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050" y="152400"/>
            <a:ext cx="5475550" cy="4398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931e1e374_0_83"/>
          <p:cNvSpPr txBox="1"/>
          <p:nvPr>
            <p:ph idx="1" type="body"/>
          </p:nvPr>
        </p:nvSpPr>
        <p:spPr>
          <a:xfrm>
            <a:off x="445200" y="623275"/>
            <a:ext cx="379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19/01/2023 - Bitácora de Cine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HOLY SPIDER DE ALI ABBASI ES EL NUEVO ESTRENO QUE PRESENTA MUBI EN SALAS DE 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https://bitacoradecine.cl/holy-spider-de-ali-abbasi-es-el-nuevo-estreno-que-presenta-mubi-en-salas-de-cine/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g18931e1e374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1500" y="152400"/>
            <a:ext cx="4630099" cy="4565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8931e1e374_0_88"/>
          <p:cNvSpPr txBox="1"/>
          <p:nvPr>
            <p:ph idx="1" type="body"/>
          </p:nvPr>
        </p:nvSpPr>
        <p:spPr>
          <a:xfrm>
            <a:off x="400675" y="863550"/>
            <a:ext cx="382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19/01/2023 - Radio Concierto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Llega a cines nacionales Holy Spider: película ganadora en Cannes 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https://www.concierto.cl/2023/01/llega-a-cines-nacionales-holy-spider-pelicula-ganadora-en-cannes-2022/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g18931e1e374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275" y="152400"/>
            <a:ext cx="371878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8931e1e374_0_98"/>
          <p:cNvSpPr txBox="1"/>
          <p:nvPr>
            <p:ph idx="1" type="body"/>
          </p:nvPr>
        </p:nvSpPr>
        <p:spPr>
          <a:xfrm>
            <a:off x="311700" y="1152475"/>
            <a:ext cx="406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17/01/2023 - Pauta Los Ríos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ESTRENO PELÍCULA CHILENA: LA RIQUEZA DEL MUNDO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https://pautalosrios.cl/estreno-pelicula-chilena-la-riqueza-del-mundo/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g18931e1e374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0600" y="152400"/>
            <a:ext cx="421457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8931e1e374_0_93"/>
          <p:cNvSpPr txBox="1"/>
          <p:nvPr>
            <p:ph idx="1" type="body"/>
          </p:nvPr>
        </p:nvSpPr>
        <p:spPr>
          <a:xfrm>
            <a:off x="311700" y="863550"/>
            <a:ext cx="38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20/01/2023 - Ex Ante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Mis dos series favoritas de este verano y tres películas imprescindibles.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https://www.ex-ante.cl/mis-dos-series-favoritas-de-este-verano-y-tres-peliculas-imprescindibles-por-ana-josefa-silva/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g18931e1e374_0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600" y="152400"/>
            <a:ext cx="46428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8931e1e374_0_103"/>
          <p:cNvSpPr txBox="1"/>
          <p:nvPr>
            <p:ph idx="1" type="body"/>
          </p:nvPr>
        </p:nvSpPr>
        <p:spPr>
          <a:xfrm>
            <a:off x="551950" y="718950"/>
            <a:ext cx="3870600" cy="3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22/01/2023 - G5 Noticias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Estreno película chilena: la riqueza del mundo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https://g5noticias.cl/2023/01/22/estreno-pelicula-chilena-la-riqueza-del-mundo/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g18931e1e374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950" y="152400"/>
            <a:ext cx="269900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931e1e374_0_108"/>
          <p:cNvSpPr txBox="1"/>
          <p:nvPr>
            <p:ph idx="1" type="body"/>
          </p:nvPr>
        </p:nvSpPr>
        <p:spPr>
          <a:xfrm>
            <a:off x="311700" y="640725"/>
            <a:ext cx="3141000" cy="39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19/01/2023 - ContraPlano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ESTRENO CINE NACIONAL: LA RIQUEZA DEL MUNDO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https://contraplano.cl/2023/01/19/estreno-cine-nacional-la-riqueza-del-mundo/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g18931e1e374_0_108"/>
          <p:cNvPicPr preferRelativeResize="0"/>
          <p:nvPr/>
        </p:nvPicPr>
        <p:blipFill rotWithShape="1">
          <a:blip r:embed="rId4">
            <a:alphaModFix/>
          </a:blip>
          <a:srcRect b="0" l="0" r="3846" t="4643"/>
          <a:stretch/>
        </p:blipFill>
        <p:spPr>
          <a:xfrm>
            <a:off x="3773075" y="918900"/>
            <a:ext cx="4858750" cy="26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8931e1e374_0_113"/>
          <p:cNvSpPr txBox="1"/>
          <p:nvPr>
            <p:ph idx="1" type="body"/>
          </p:nvPr>
        </p:nvSpPr>
        <p:spPr>
          <a:xfrm>
            <a:off x="204925" y="805400"/>
            <a:ext cx="421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19/01/2023 - Radio Beethtoven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Fotografía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Casa Espacio estrena ¿Con quién mirar?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https://www.beethovenfm.cl/evento/casa-espacio-estrena-con-quien-mirar-2/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g18931e1e374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725" y="490550"/>
            <a:ext cx="4267199" cy="376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8931e1e374_0_118"/>
          <p:cNvSpPr txBox="1"/>
          <p:nvPr>
            <p:ph idx="1" type="body"/>
          </p:nvPr>
        </p:nvSpPr>
        <p:spPr>
          <a:xfrm>
            <a:off x="311700" y="1152475"/>
            <a:ext cx="339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24/01/2023 - El Mostrador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“Nada Sin Nosotras'': el documental sobre el rol de las mujeres y el feminismo en el proceso constituyente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https://www.elmostrador.cl/braga/2023/01/24/nada-sin-nosotras-el-documental-sobre-el-rol-de-las-mujeres-y-el-feminismo-en-el-proceso-constituyente/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g18931e1e374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400" y="152400"/>
            <a:ext cx="45952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8931e1e374_0_150"/>
          <p:cNvSpPr txBox="1"/>
          <p:nvPr>
            <p:ph idx="1" type="body"/>
          </p:nvPr>
        </p:nvSpPr>
        <p:spPr>
          <a:xfrm>
            <a:off x="400700" y="556250"/>
            <a:ext cx="354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24/01/2023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Sour Magazine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Fuga reestrena en Chile “Polución, diálogos con Pedro Lemebel” en el Centro Arte Alameda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https://sourmagazine.cl/2023/01/24/la-fuga-reestrena-en-chile-polucion-dialogos-con-pedro-lemebel-en-el-centro-arte-alameda/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g18931e1e374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600" y="152400"/>
            <a:ext cx="339080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g20760acf895_1_14"/>
          <p:cNvGraphicFramePr/>
          <p:nvPr/>
        </p:nvGraphicFramePr>
        <p:xfrm>
          <a:off x="85725" y="144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{B89432EB-DDA1-4250-A440-9E9E9F9C32A2}</a:tableStyleId>
              </a:tblPr>
              <a:tblGrid>
                <a:gridCol w="502050"/>
                <a:gridCol w="994750"/>
                <a:gridCol w="799525"/>
                <a:gridCol w="4019450"/>
                <a:gridCol w="2609225"/>
              </a:tblGrid>
              <a:tr h="475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08/10/2023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El Ciudadano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Arte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«Arcada en red»: Exposición de «collages paranoicos» llega al Centro Arte Alameda de Santiago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3"/>
                        </a:rPr>
                        <a:t>https://www.elciudadano.com/artes/arcada-en-red-exposicion-de-collages-paranoicos-llega-al-centro-arte-alameda-de-santiago/01/04/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10/01/2023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El Mostrador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Noticias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Ciclo de cine y teatro en Aleph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4"/>
                        </a:rPr>
                        <a:t>https://www.elmostrador.cl/cultura/2023/01/10/ciclo-de-cine-y-teatro-en-aleph/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11/01/2023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Culturizarte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Cultura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Crítica de cine a Bones and All Amor hasta las entrañas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5"/>
                        </a:rPr>
                        <a:t>https://culturizarte.cl/critica-de-cine-bones-and-all-cine-y-amor-hasta-las-entranas/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475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12/01/2023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Espacio Forestal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Cartelera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solidFill>
                            <a:srgbClr val="01010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Cartelera 12 al 17 de enero de Centro Arte Alameda: «Decision to leave», Jim Jarmusch, Stan Brakhage y ¡más!</a:t>
                      </a:r>
                      <a:endParaRPr sz="700">
                        <a:solidFill>
                          <a:srgbClr val="01010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6"/>
                        </a:rPr>
                        <a:t>https://starwlog.com/cartelera-12-al-17-de-enero-de-centro-arte-alameda-decision-to-leave-jim-jarmusch-stan-brakhage-y-mas/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Mundo Películas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solidFill>
                            <a:srgbClr val="11111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“DOG STAR MAN” (1964) ABRIRÁ ESPECIAL DE STAN BRAKHAGE A 90 AÑOS DE SU NACIMIENTO</a:t>
                      </a:r>
                      <a:endParaRPr sz="700">
                        <a:solidFill>
                          <a:srgbClr val="11111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7"/>
                        </a:rPr>
                        <a:t>https://www.mundopeliculas.tv/2023/01/12/stan-brakhage/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16/01/2023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El Mostrador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Cultura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 Encuentro de Artes Experimentales de flamenco</a:t>
                      </a:r>
                      <a:endParaRPr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8"/>
                        </a:rPr>
                        <a:t>https://www.elmostrador.cl/cultura/2023/01/16/v-encuentro-de-artes-experimentales-de-flamenco/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15.01.2023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Pressenza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Entrevista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Oscar Pérez Cortez: “En Centro Arte Alameda me salvaron la vida”</a:t>
                      </a:r>
                      <a:endParaRPr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9"/>
                        </a:rPr>
                        <a:t>https://www.pressenza.com/es/2023/01/oscar-perez-cortez-en-centro-arte-alameda-me-salvaron-la-vida/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Beethoven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Cartelera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Centro Arte Alameda: Jim Jarmusch</a:t>
                      </a:r>
                      <a:endParaRPr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0"/>
                        </a:rPr>
                        <a:t>https://www.beethovenfm.cl/evento/centro-arte-alameda-jim-jarmusch/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/>
                </a:tc>
              </a:tr>
              <a:tr h="475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14/01/2023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Página 19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Cultura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Encuentro de Artes Experimentales en torno al Flamenco celebra su quinta versión en Centro Arte Alameda</a:t>
                      </a:r>
                      <a:endParaRPr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1"/>
                        </a:rPr>
                        <a:t>https://pagina19.cl/nacional/cultura/encuentro-de-artes-experimentales-en-torno-al-flamenco-celebra-su-quinta-version-en-centro-arte-alameda/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756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14/01/2023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El Desconcierto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“Bones and all”: Cine y amor hasta las entrañas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2"/>
                        </a:rPr>
                        <a:t>https://www.eldesconcierto.cl/tipos-moviles/pantalla/2023/01/14/bones-and-all-cine-y-amor-hasta-las-entranas.html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16/01/2023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Red Carpet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¿Dónde ver Aftersun? Así puedes ver la conmovedora película del 2022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3"/>
                        </a:rPr>
                        <a:t>https://redgol.cl/tiempolibre/Donde-ver-Aftersun-la-emotiva-pelicula-de-Charlotte-Wells-20230116-0018.html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19/01/2023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Bitacora de 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HOLY SPIDER DE ALI ABBASI ES EL NUEVO ESTRENO QUE PRESENTA MUBI EN SALAS DE 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4"/>
                        </a:rPr>
                        <a:t>https://bitacoradecine.cl/holy-spider-de-ali-abbasi-es-el-nuevo-estreno-que-presenta-mubi-en-salas-de-cine/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28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19/01/2023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Concierto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Cine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Llega a cines nacionales Holy Spider: película ganadora en Cannes 2022</a:t>
                      </a:r>
                      <a:endParaRPr sz="7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u="sng">
                          <a:solidFill>
                            <a:schemeClr val="hlink"/>
                          </a:solidFill>
                          <a:hlinkClick r:id="rId15"/>
                        </a:rPr>
                        <a:t>https://www.concierto.cl/2023/01/llega-a-cines-nacionales-holy-spider-pelicula-ganadora-en-cannes-2022/</a:t>
                      </a:r>
                      <a:endParaRPr sz="7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8931e1e374_0_155"/>
          <p:cNvSpPr txBox="1"/>
          <p:nvPr>
            <p:ph idx="1" type="body"/>
          </p:nvPr>
        </p:nvSpPr>
        <p:spPr>
          <a:xfrm>
            <a:off x="436275" y="523200"/>
            <a:ext cx="3310200" cy="4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25/01/2023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El Ciudadano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«La riqueza del mundo»: Película ítalo-chilena ambientada en 1814 se estrena en el Centro Arte Alameda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https://www.elciudadano.com/artes/la-riqueza-del-mundo-pelicula-italo-chilena-ambientada-en-1814-se-estrena-en-el-centro-arte-alameda/01/24/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g18931e1e374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200" y="401575"/>
            <a:ext cx="4672001" cy="38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8931e1e374_0_160"/>
          <p:cNvSpPr txBox="1"/>
          <p:nvPr>
            <p:ph idx="1" type="body"/>
          </p:nvPr>
        </p:nvSpPr>
        <p:spPr>
          <a:xfrm>
            <a:off x="320600" y="574050"/>
            <a:ext cx="384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25/01/2023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Bitacora de 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 ABBASI, HOLY SPIDER (2022): ES UNA PELÍCULA DE GÉNERO QUE CONTIENE LA MISÓGINA, LA VIOLENCIA, LO QUE ESTÁ PASANDO EN IRÁN Y LA BRUTALIDAD CON LA QUE SE TRATA A LAS MUJERES</a:t>
            </a:r>
            <a:r>
              <a:rPr lang="e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https://bitacoradecine.cl/ali-abbasi-holy-spider-2022-es-una-pelicula-de-genero-que-contiene-la-misogina-la-violencia-lo-que-esta-pasando-en-iran-y-la-brutalidad-con-la-que-se-trata-a-las-mujeres/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g18931e1e374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900" y="152400"/>
            <a:ext cx="32893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8931e1e374_0_165"/>
          <p:cNvSpPr txBox="1"/>
          <p:nvPr>
            <p:ph idx="1" type="body"/>
          </p:nvPr>
        </p:nvSpPr>
        <p:spPr>
          <a:xfrm>
            <a:off x="285000" y="636350"/>
            <a:ext cx="332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24/01/2023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Radio JGM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“NADA SIN NOSOTRAS: MEMORIA FEMINISTA EN EL PROCESO CONSTITUCIONAL EN CHILE”: DOCUMENTAL REGISTRA LUCHA POR DERECHOS DE LAS MUJERES EN LA CONSTITUYENTE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https://radiojgm.uchile.cl/nada-sin-nosotras-memoria-feminista-en-el-proceso-constitucional-en-chile-estreno-del-documental-que-registra-la-lucha-por-los-derechos-de-las-mujeres-en-la-constituyente/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g18931e1e374_0_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350" y="784225"/>
            <a:ext cx="4638899" cy="271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931e1e374_0_170"/>
          <p:cNvSpPr txBox="1"/>
          <p:nvPr>
            <p:ph idx="1" type="body"/>
          </p:nvPr>
        </p:nvSpPr>
        <p:spPr>
          <a:xfrm>
            <a:off x="436275" y="743125"/>
            <a:ext cx="316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24/01/2023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111111"/>
                </a:solidFill>
              </a:rPr>
              <a:t>Casa Espacio Buenos Aires 824 estrena en Santiago serie documental sobre reconocidos exponentes de la fotografía contemporánea chilena</a:t>
            </a:r>
            <a:endParaRPr sz="10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https://culturizarte.cl/casa-espacio-buenos-aires-824-estrena-en-santiago-serie-documental-sobre-reconocidos-exponentes-de-la-fotografia-contemporanea-chilena/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g18931e1e374_0_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375" y="152400"/>
            <a:ext cx="5235226" cy="4550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8931e1e374_0_190"/>
          <p:cNvSpPr txBox="1"/>
          <p:nvPr>
            <p:ph idx="1" type="body"/>
          </p:nvPr>
        </p:nvSpPr>
        <p:spPr>
          <a:xfrm>
            <a:off x="471875" y="743125"/>
            <a:ext cx="356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24/01/2022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Crónica Digital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Estreno del documental: "Nada Sin Nosotras: memoria feminista en el proceso constitucional en Chile"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https://www.cronicadigital.cl/2023/01/24/estreno-del-documental-nada-sin-nosotras-memoria-feminista-en-el-proceso-constitucional-en-chile-estreno-del-documental/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g18931e1e374_0_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475" y="152400"/>
            <a:ext cx="45079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8931e1e374_0_175"/>
          <p:cNvSpPr txBox="1"/>
          <p:nvPr>
            <p:ph idx="1" type="body"/>
          </p:nvPr>
        </p:nvSpPr>
        <p:spPr>
          <a:xfrm>
            <a:off x="480775" y="698625"/>
            <a:ext cx="343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26/01/2023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CNN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¿Dónde ver las películas nominadas a los premios Oscar 2023?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https://www.cnnchile.com/cultura/donde-ver-peliculas-nominadas-oscar-2023_20230126/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g18931e1e374_0_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475" y="659625"/>
            <a:ext cx="4923725" cy="303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8931e1e374_0_180"/>
          <p:cNvSpPr txBox="1"/>
          <p:nvPr>
            <p:ph idx="1" type="body"/>
          </p:nvPr>
        </p:nvSpPr>
        <p:spPr>
          <a:xfrm>
            <a:off x="471875" y="582950"/>
            <a:ext cx="298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26/01/2022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Riqueza del Mundo: el filme ambientado en la Guerra de la Independencia que llega a las salas nacionales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https://www.latercera.com/culto/2023/01/26/la-riqueza-del-mundo-el-filme-ambientado-en-la-guerra-de-la-independencia-que-llega-a-las-salas-nacionales/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g18931e1e374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0850" y="962200"/>
            <a:ext cx="4523401" cy="251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8931e1e374_0_185"/>
          <p:cNvSpPr txBox="1"/>
          <p:nvPr>
            <p:ph idx="1" type="body"/>
          </p:nvPr>
        </p:nvSpPr>
        <p:spPr>
          <a:xfrm>
            <a:off x="320600" y="547350"/>
            <a:ext cx="398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26/01/2023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Radio UChile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Estrenan documental “Nada Sin Nosotras: memoria feminista en el proceso constitucional en Chile”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https://radio.uchile.cl/2023/01/26/estrenan-documental-nada-sin-nosotras-memoria-feminista-en-el-proceso-constitucional-en-chile/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g18931e1e374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9400" y="152400"/>
            <a:ext cx="4532199" cy="459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8931e1e374_0_214"/>
          <p:cNvSpPr txBox="1"/>
          <p:nvPr>
            <p:ph idx="1" type="body"/>
          </p:nvPr>
        </p:nvSpPr>
        <p:spPr>
          <a:xfrm>
            <a:off x="400700" y="716425"/>
            <a:ext cx="341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25/01/2023 -  ADN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“La Riqueza del Mundo”, una cinta que retrata la independencia de Chile desde la mirada de los olvidados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https://www.adnradio.cl/series-y-peliculas/2023/01/25/la-riqueza-del-mundo-una-cinta-que-relata-la-guerra-desde-el-anonimato.html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g18931e1e374_0_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975" y="556100"/>
            <a:ext cx="410209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8931e1e374_0_221"/>
          <p:cNvSpPr txBox="1"/>
          <p:nvPr>
            <p:ph idx="1" type="body"/>
          </p:nvPr>
        </p:nvSpPr>
        <p:spPr>
          <a:xfrm>
            <a:off x="329500" y="734225"/>
            <a:ext cx="35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25/01/2023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Los tres datos de Paula de esta semana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https://www.latercera.com/paula/los-tres-datos-paula-de-esta-semana/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g18931e1e374_0_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950" y="606250"/>
            <a:ext cx="4985899" cy="3298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Google Shape;71;g20760acf895_1_22"/>
          <p:cNvGraphicFramePr/>
          <p:nvPr/>
        </p:nvGraphicFramePr>
        <p:xfrm>
          <a:off x="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{B89432EB-DDA1-4250-A440-9E9E9F9C32A2}</a:tableStyleId>
              </a:tblPr>
              <a:tblGrid>
                <a:gridCol w="687550"/>
                <a:gridCol w="872500"/>
                <a:gridCol w="833325"/>
                <a:gridCol w="3546475"/>
                <a:gridCol w="3020775"/>
              </a:tblGrid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20/01/2023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Ex Ante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Mis dos series favoritas de este verano y tres películas imprescindibles.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3"/>
                        </a:rPr>
                        <a:t>https://www.ex-ante.cl/mis-dos-series-favoritas-de-este-verano-y-tres-peliculas-imprescindibles-por-ana-josefa-silva/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17/01/2023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Pauta Los Ríos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ESTRENO PELÍCULA CHILENA: LA RIQUEZA DEL MUNDO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4"/>
                        </a:rPr>
                        <a:t>https://pautalosrios.cl/estreno-pelicula-chilena-la-riqueza-del-mundo/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22/01/2023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G5 Noticias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Estreno película chilena: la riqueza del mundo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5"/>
                        </a:rPr>
                        <a:t>https://g5noticias.cl/2023/01/22/estreno-pelicula-chilena-la-riqueza-del-mundo/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19/01/2023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ContraPlano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ESTRENO CINE NACIONAL: LA RIQUEZA DEL MUNDO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6"/>
                        </a:rPr>
                        <a:t>https://contraplano.cl/2023/01/19/estreno-cine-nacional-la-riqueza-del-mundo/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19/01/2023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Beethtoven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Fotografía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Casa Espacio estrena ¿Con quién mirar?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7"/>
                        </a:rPr>
                        <a:t>https://www.beethovenfm.cl/evento/casa-espacio-estrena-con-quien-mirar-2/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24/01/2023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El Mostrador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“Nada Sin Nosotras'': el documental sobre el rol de las mujeres y el feminismo en el proceso constituyente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8"/>
                        </a:rPr>
                        <a:t>https://www.elmostrador.cl/braga/2023/01/24/nada-sin-nosotras-el-documental-sobre-el-rol-de-las-mujeres-y-el-feminismo-en-el-proceso-constituyente/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24/01/2022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Crónica Digital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Estreno del documental: "Nada Sin Nosotras: memoria feminista en el proceso constitucional en Chile"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9"/>
                        </a:rPr>
                        <a:t>https://www.cronicadigital.cl/2023/01/24/estreno-del-documental-nada-sin-nosotras-memoria-feminista-en-el-proceso-constitucional-en-chile-estreno-del-documental/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24/01/2023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Sour Magazine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Fuga reestrena en Chile “Polución, diálogos con Pedro Lemebel” en el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0"/>
                        </a:rPr>
                        <a:t>https://sourmagazine.cl/2023/01/24/la-fuga-reestrena-en-chile-polucion-dialogos-con-pedro-lemebel-en-el-centro-arte-alameda/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25/01/2023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El Ciudadano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«La riqueza del mundo»: Película ítalo-chilena ambientada en 1814 se estrena en el Centro Arte Alameda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1"/>
                        </a:rPr>
                        <a:t>https://www.elciudadano.com/artes/la-riqueza-del-mundo-pelicula-italo-chilena-ambientada-en-1814-se-estrena-en-el-centro-arte-alameda/01/24/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25/01/2023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Bitacora de 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ALI ABBASI, HOLY SPIDER (2022): ES UNA PELÍCULA DE GÉNERO QUE CONTIENE LA MISÓGINA, LA VIOLENCIA, LO QUE ESTÁ PASANDO EN IRÁN Y LA BRUTALIDAD CON LA QUE SE TRATA A LAS MUJERES</a:t>
                      </a:r>
                      <a:r>
                        <a:rPr lang="es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2"/>
                        </a:rPr>
                        <a:t>https://bitacoradecine.cl/ali-abbasi-holy-spider-2022-es-una-pelicula-de-genero-que-contiene-la-misogina-la-violencia-lo-que-esta-pasando-en-iran-y-la-brutalidad-con-la-que-se-trata-a-las-mujeres/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24/01/2023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Radio JGM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“NADA SIN NOSOTRAS: MEMORIA FEMINISTA EN EL PROCESO CONSTITUCIONAL EN CHILE”: DOCUMENTAL REGISTRA LUCHA POR DERECHOS DE LAS MUJERES EN LA CONSTITUYENTE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3"/>
                        </a:rPr>
                        <a:t>https://radiojgm.uchile.cl/nada-sin-nosotras-memoria-feminista-en-el-proceso-constitucional-en-chile-estreno-del-documental-que-registra-la-lucha-por-los-derechos-de-las-mujeres-en-la-constituyente/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8931e1e374_0_226"/>
          <p:cNvSpPr txBox="1"/>
          <p:nvPr>
            <p:ph idx="1" type="body"/>
          </p:nvPr>
        </p:nvSpPr>
        <p:spPr>
          <a:xfrm>
            <a:off x="311700" y="1152475"/>
            <a:ext cx="362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26/01/2023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PaperBlog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Cartelera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Disfruta de “Ghost Dog”, “Paterson” y las últimas funciones del dIrector del Mes en Centro Arte Alameda – Sala CEINA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https://es.paperblog.com/disfruta-de-ghost-dog-paterson-y-las-ultimas-funciones-del-director-del-mes-en-centro-arte-alameda-sala-ceina-7372163/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g18931e1e374_0_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575" y="152400"/>
            <a:ext cx="30035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8931e1e374_0_231"/>
          <p:cNvSpPr txBox="1"/>
          <p:nvPr>
            <p:ph idx="1" type="body"/>
          </p:nvPr>
        </p:nvSpPr>
        <p:spPr>
          <a:xfrm>
            <a:off x="454075" y="760925"/>
            <a:ext cx="311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27/01/2023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111111"/>
                </a:solidFill>
              </a:rPr>
              <a:t>Crítica de Cine “La riqueza del mundo”: Un cuestionamiento político y espiritual</a:t>
            </a:r>
            <a:endParaRPr sz="10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https://culturizarte.cl/critica-de-cine-la-riqueza-del-mundo-un-cuestionamiento-politico-y-espiritual/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g18931e1e374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775" y="152400"/>
            <a:ext cx="453103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8931e1e374_0_236"/>
          <p:cNvSpPr txBox="1"/>
          <p:nvPr>
            <p:ph idx="1" type="body"/>
          </p:nvPr>
        </p:nvSpPr>
        <p:spPr>
          <a:xfrm>
            <a:off x="187100" y="578800"/>
            <a:ext cx="310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26/01/2022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Riqueza del Mundo: el filme ambientado en la Guerra de la Independencia que llega a las salas nacionales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https://www.latercera.com/culto/2023/01/26/la-riqueza-del-mundo-el-filme-ambientado-en-la-guerra-de-la-independencia-que-llega-a-las-salas-nacionales/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g18931e1e374_0_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400" y="1113475"/>
            <a:ext cx="5084051" cy="264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8931e1e374_0_241"/>
          <p:cNvSpPr txBox="1"/>
          <p:nvPr>
            <p:ph idx="1" type="body"/>
          </p:nvPr>
        </p:nvSpPr>
        <p:spPr>
          <a:xfrm>
            <a:off x="605350" y="654150"/>
            <a:ext cx="360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27/01/2023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Máquina Medio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Crítica de “TÁR”: Un retrato de la “cancelación” y la decadencia con una colosal Cate Blanchett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https://lamaquinamedio.com/critica-de-tar-un-retrato-de-la-cancelacion-y-la-decadencia-con-una-colosal-cate-blanchett/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g18931e1e374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1650" y="152400"/>
            <a:ext cx="40877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8931e1e374_0_246"/>
          <p:cNvSpPr txBox="1"/>
          <p:nvPr>
            <p:ph idx="1" type="body"/>
          </p:nvPr>
        </p:nvSpPr>
        <p:spPr>
          <a:xfrm>
            <a:off x="543050" y="671950"/>
            <a:ext cx="375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28/01/2023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 Acompañada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Estrena la película: "La riqueza del mundo" en Centro Arte Alameda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https://culturaacompanada.blogspot.com/2023/01/estrenan-la-pelicula-la-riqueza-del.html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g18931e1e374_0_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550" y="152400"/>
            <a:ext cx="388179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8931e1e374_0_251"/>
          <p:cNvSpPr txBox="1"/>
          <p:nvPr>
            <p:ph idx="1" type="body"/>
          </p:nvPr>
        </p:nvSpPr>
        <p:spPr>
          <a:xfrm>
            <a:off x="311700" y="1152475"/>
            <a:ext cx="433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30/01/2023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Instituto Italiano de Cultura Santiago y Centro Arte Alameda organizan ciclo de cine en homenaje a la gran Monica Vitti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https://culturizarte.cl/instituto-italiano-de-cultura-santiago-y-centro-arte-alameda-organizan-ciclo-de-cine-en-homenaje-a-la-gran-monica-vitti/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g18931e1e374_0_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600" y="152400"/>
            <a:ext cx="4193999" cy="462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8931e1e374_0_256"/>
          <p:cNvSpPr txBox="1"/>
          <p:nvPr>
            <p:ph idx="1" type="body"/>
          </p:nvPr>
        </p:nvSpPr>
        <p:spPr>
          <a:xfrm>
            <a:off x="365075" y="814325"/>
            <a:ext cx="360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31/01/2023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El Observador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¿Dónde ver las películas nominadas a los Oscar 2023?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https://www.observador.cl/donde-ver-las-peliculas-nominadas-a-los-oscar-2023/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g18931e1e374_0_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000" y="152400"/>
            <a:ext cx="41549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8931e1e374_0_261"/>
          <p:cNvSpPr txBox="1"/>
          <p:nvPr>
            <p:ph idx="1" type="body"/>
          </p:nvPr>
        </p:nvSpPr>
        <p:spPr>
          <a:xfrm>
            <a:off x="445175" y="689725"/>
            <a:ext cx="33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31/01/2023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Cooperativa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Centro Arte Alameda realizará ciclo con las mejores películas de 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https://cooperativa.cl/noticias/entretencion/cine/centro-arte-alameda-realizara-ciclo-con-las-mejores-peliculas-de-2022/2023-01-31/211958.html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g18931e1e374_0_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6475" y="152400"/>
            <a:ext cx="5075124" cy="4473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8931e1e374_0_266"/>
          <p:cNvSpPr txBox="1"/>
          <p:nvPr>
            <p:ph idx="1" type="body"/>
          </p:nvPr>
        </p:nvSpPr>
        <p:spPr>
          <a:xfrm>
            <a:off x="345250" y="743100"/>
            <a:ext cx="394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01/02/2023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Rock and Pop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Moonage Daydream vuelve a la pantalla grande: ¿Dónde y cuándo verla?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https://www.rockandpop.cl/2023/02/moonage-daydream-vuelve-a-la-pantalla-grande-donde-y-cuando-verla/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g18931e1e374_0_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150" y="561775"/>
            <a:ext cx="4267200" cy="34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8931e1e374_0_271"/>
          <p:cNvSpPr txBox="1"/>
          <p:nvPr>
            <p:ph idx="1" type="body"/>
          </p:nvPr>
        </p:nvSpPr>
        <p:spPr>
          <a:xfrm>
            <a:off x="320600" y="627450"/>
            <a:ext cx="416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03/02/2023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Columna de Rodrigo González: Los Espíritus de la Isla: una pareja dispareja en Irlanda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https://www.latercera.com/culto/2023/02/03/columna-de-rodrigo-gonzalez-los-espiritus-de-la-isla-una-pareja-dispareja-en-irlanda/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g18931e1e374_0_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900" y="481650"/>
            <a:ext cx="4354300" cy="4027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oogle Shape;76;g20760acf895_1_29"/>
          <p:cNvGraphicFramePr/>
          <p:nvPr/>
        </p:nvGraphicFramePr>
        <p:xfrm>
          <a:off x="245300" y="20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{B89432EB-DDA1-4250-A440-9E9E9F9C32A2}</a:tableStyleId>
              </a:tblPr>
              <a:tblGrid>
                <a:gridCol w="660050"/>
                <a:gridCol w="754075"/>
                <a:gridCol w="755375"/>
                <a:gridCol w="3214725"/>
                <a:gridCol w="3047825"/>
              </a:tblGrid>
              <a:tr h="3143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24/01/2023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Culturizarte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solidFill>
                            <a:srgbClr val="111111"/>
                          </a:solidFill>
                        </a:rPr>
                        <a:t>Casa Espacio Buenos Aires 824 estrena en Santiago serie documental sobre reconocidos exponentes de la fotografía contemporánea chilena</a:t>
                      </a:r>
                      <a:endParaRPr sz="800">
                        <a:solidFill>
                          <a:srgbClr val="111111"/>
                        </a:solidFill>
                      </a:endParaRP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3"/>
                        </a:rPr>
                        <a:t>https://culturizarte.cl/casa-espacio-buenos-aires-824-estrena-en-santiago-serie-documental-sobre-reconocidos-exponentes-de-la-fotografia-contemporanea-chilena/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CNN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¿Dónde ver las películas nominadas a los premios Oscar 2023?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4"/>
                        </a:rPr>
                        <a:t>https://www.cnnchile.com/cultura/donde-ver-peliculas-nominadas-oscar-2023_20230126/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26/01/2022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Riqueza del Mundo: el filme ambientado en la Guerra de la Independencia que llega a las salas nacionales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5"/>
                        </a:rPr>
                        <a:t>https://www.latercera.com/culto/2023/01/26/la-riqueza-del-mundo-el-filme-ambientado-en-la-guerra-de-la-independencia-que-llega-a-las-salas-nacionales/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Radio UChile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Estrenan documental “Nada Sin Nosotras: memoria feminista en el proceso constitucional en Chile”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6"/>
                        </a:rPr>
                        <a:t>https://radio.uchile.cl/2023/01/26/estrenan-documental-nada-sin-nosotras-memoria-feminista-en-el-proceso-constitucional-en-chile/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25/01/2023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ADN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“La Riqueza del Mundo”, una cinta que retrata la independencia de Chile desde la mirada de los olvidados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7"/>
                        </a:rPr>
                        <a:t>https://www.adnradio.cl/series-y-peliculas/2023/01/25/la-riqueza-del-mundo-una-cinta-que-relata-la-guerra-desde-el-anonimato.html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25/01/2023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Los tres datos de Paula de esta semana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8"/>
                        </a:rPr>
                        <a:t>https://www.latercera.com/paula/los-tres-datos-paula-de-esta-semana/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3143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PaperBlog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Disfruta de “Ghost Dog”, “Paterson” y las últimas funciones del dIrector del Mes en Centro Arte Alameda – Sala CEINA</a:t>
                      </a:r>
                      <a:endParaRPr sz="8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9"/>
                        </a:rPr>
                        <a:t>https://es.paperblog.com/disfruta-de-ghost-dog-paterson-y-las-ultimas-funciones-del-director-del-mes-en-centro-arte-alameda-sala-ceina-7372163/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27/01/2023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Culturizarte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solidFill>
                            <a:srgbClr val="111111"/>
                          </a:solidFill>
                        </a:rPr>
                        <a:t>Crítica de Cine “La riqueza del mundo”: Un cuestionamiento político y espiritual</a:t>
                      </a:r>
                      <a:endParaRPr sz="800">
                        <a:solidFill>
                          <a:srgbClr val="111111"/>
                        </a:solidFill>
                      </a:endParaRP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0"/>
                        </a:rPr>
                        <a:t>https://culturizarte.cl/critica-de-cine-la-riqueza-del-mundo-un-cuestionamiento-politico-y-espiritual/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26/01/2022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Riqueza del Mundo: el filme ambientado en la Guerra de la Independencia que llega a las salas nacionales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1"/>
                        </a:rPr>
                        <a:t>https://www.latercera.com/culto/2023/01/26/la-riqueza-del-mundo-el-filme-ambientado-en-la-guerra-de-la-independencia-que-llega-a-las-salas-nacionales/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27/01/2023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Máquina Medio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Crítica de “TÁR”: Un retrato de la “cancelación” y la decadencia con una colosal Cate Blanchett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2"/>
                        </a:rPr>
                        <a:t>https://lamaquinamedio.com/critica-de-tar-un-retrato-de-la-cancelacion-y-la-decadencia-con-una-colosal-cate-blanchett/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28/01/2023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Cultura Acompañada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Estrena la película: "La riqueza del mundo" en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3"/>
                        </a:rPr>
                        <a:t>https://culturaacompanada.blogspot.com/2023/01/estrenan-la-pelicula-la-riqueza-del.html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8931e1e374_0_276"/>
          <p:cNvSpPr txBox="1"/>
          <p:nvPr>
            <p:ph idx="1" type="body"/>
          </p:nvPr>
        </p:nvSpPr>
        <p:spPr>
          <a:xfrm>
            <a:off x="534175" y="769825"/>
            <a:ext cx="383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06/02/2023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Críticos de Londres eligen a Tár como la mejor película de 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https://www.latercera.com/culto/2023/02/06/criticos-de-londres-eligen-a-tar-como-la-mejor-pelicula-de-2022/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g18931e1e374_0_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0400" y="321475"/>
            <a:ext cx="4469824" cy="413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8931e1e374_0_281"/>
          <p:cNvSpPr txBox="1"/>
          <p:nvPr>
            <p:ph idx="1" type="body"/>
          </p:nvPr>
        </p:nvSpPr>
        <p:spPr>
          <a:xfrm>
            <a:off x="445175" y="654125"/>
            <a:ext cx="257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03/02/2023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Columna de Marisol García: Músicos intratables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https://www.latercera.com/culto/2023/02/03/columna-de-marisol-garcia-musicos-intratables/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g18931e1e374_0_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175" y="152400"/>
            <a:ext cx="5822426" cy="455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8931e1e374_0_286"/>
          <p:cNvSpPr txBox="1"/>
          <p:nvPr>
            <p:ph idx="1" type="body"/>
          </p:nvPr>
        </p:nvSpPr>
        <p:spPr>
          <a:xfrm>
            <a:off x="569775" y="707525"/>
            <a:ext cx="33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07/02/2023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El Ágora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Columna de Camila Baracat: “Aftersun”, ¿de qué hablamos cuándo hablamos de amor?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https://www.elagora.net/columna-de-camila-baracat-aftersun-de-que-hablamos-cuando-hablamos-de-amor/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g18931e1e374_0_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775" y="152400"/>
            <a:ext cx="3824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8931e1e374_0_320"/>
          <p:cNvSpPr txBox="1"/>
          <p:nvPr>
            <p:ph idx="1" type="body"/>
          </p:nvPr>
        </p:nvSpPr>
        <p:spPr>
          <a:xfrm>
            <a:off x="462975" y="680825"/>
            <a:ext cx="377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11/01/2023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Rockandwrestling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DECISION TO LEAVE (2022) DE PARK CHAN-WOOK EN CENTRO ARTE ALAMEDA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https://rockandwrestling.com/decision-to-leave-2022-de-park-chan-wook-en-centro-arte-alameda/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g18931e1e374_0_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175" y="152400"/>
            <a:ext cx="37321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931e1e374_0_326"/>
          <p:cNvSpPr txBox="1"/>
          <p:nvPr>
            <p:ph idx="1" type="body"/>
          </p:nvPr>
        </p:nvSpPr>
        <p:spPr>
          <a:xfrm>
            <a:off x="525275" y="796525"/>
            <a:ext cx="35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-"/>
            </a:pPr>
            <a:r>
              <a:rPr lang="es" sz="1000">
                <a:solidFill>
                  <a:srgbClr val="000000"/>
                </a:solidFill>
              </a:rPr>
              <a:t>03/02/2023</a:t>
            </a:r>
            <a:endParaRPr sz="10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Vai Beit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IIC Santiago y Centro Arte Alameda organizan ciclo de cine en homenaje a la gran Monica Vit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https://vai.cl/iic-santiago-y-centro-arte-alameda-organizan-ciclo-de-cine-en-homenaje-a-la-gran-monica-vitti/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g18931e1e374_0_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875" y="152400"/>
            <a:ext cx="42963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Google Shape;81;g20760acf895_1_36"/>
          <p:cNvGraphicFramePr/>
          <p:nvPr/>
        </p:nvGraphicFramePr>
        <p:xfrm>
          <a:off x="109525" y="573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{B89432EB-DDA1-4250-A440-9E9E9F9C32A2}</a:tableStyleId>
              </a:tblPr>
              <a:tblGrid>
                <a:gridCol w="918275"/>
                <a:gridCol w="798650"/>
                <a:gridCol w="555475"/>
                <a:gridCol w="3367250"/>
                <a:gridCol w="3192425"/>
              </a:tblGrid>
              <a:tr h="3333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30/01/2023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Culturizarte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Instituto Italiano de Cultura Santiago y Centro Arte Alameda organizan ciclo de cine en homenaje a la gran Monica Vitti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3"/>
                        </a:rPr>
                        <a:t>https://culturizarte.cl/instituto-italiano-de-cultura-santiago-y-centro-arte-alameda-organizan-ciclo-de-cine-en-homenaje-a-la-gran-monica-vitti/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31/01/2023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El Observador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¿Dónde ver las películas nominadas a los Oscar 2023?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4"/>
                        </a:rPr>
                        <a:t>https://www.observador.cl/donde-ver-las-peliculas-nominadas-a-los-oscar-2023/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31/01/2023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Cooperativa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Centro Arte Alameda realizará ciclo con las mejores películas de 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5"/>
                        </a:rPr>
                        <a:t>https://cooperativa.cl/noticias/entretencion/cine/centro-arte-alameda-realizara-ciclo-con-las-mejores-peliculas-de-2022/2023-01-31/211958.html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01/02/2023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Rock and Pop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Moonage Daydream vuelve a la pantalla grande: ¿Dónde y cuándo verla?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6"/>
                        </a:rPr>
                        <a:t>https://www.rockandpop.cl/2023/02/moonage-daydream-vuelve-a-la-pantalla-grande-donde-y-cuando-verla/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Columna de Rodrigo González: Los Espíritus de la Isla: una pareja dispareja en Irlanda</a:t>
                      </a:r>
                      <a:endParaRPr sz="8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7"/>
                        </a:rPr>
                        <a:t>https://www.latercera.com/culto/2023/02/03/columna-de-rodrigo-gonzalez-los-espiritus-de-la-isla-una-pareja-dispareja-en-irlanda/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06/02/2023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Críticos de Londres eligen a Tár como la mejor película de 2022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8"/>
                        </a:rPr>
                        <a:t>https://www.latercera.com/culto/2023/02/06/criticos-de-londres-eligen-a-tar-como-la-mejor-pelicula-de-2022/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Radio Beethtoven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Cartelera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Centro Arte Alameda: Lo mejor del 2022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9"/>
                        </a:rPr>
                        <a:t>https://www.beethovenfm.cl/evento/centro-arte-alameda-lo-mejor-del-2022/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La Tercera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Columna de Marisol García: Músicos intratables</a:t>
                      </a:r>
                      <a:endParaRPr sz="8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0"/>
                        </a:rPr>
                        <a:t>https://www.latercera.com/culto/2023/02/03/columna-de-marisol-garcia-musicos-intratables/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07/02/2023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El Ágora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Columna de Camila Baracat: “Aftersun”, ¿de qué hablamos cuándo hablamos de amor?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1"/>
                        </a:rPr>
                        <a:t>https://www.elagora.net/columna-de-camila-baracat-aftersun-de-que-hablamos-cuando-hablamos-de-amor/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11/01/2023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Rockandwrestling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Cine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DECISION TO LEAVE (2022) DE PARK CHAN-WOOK EN CENTRO ARTE ALAMEDA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2"/>
                        </a:rPr>
                        <a:t>https://rockandwrestling.com/decision-to-leave-2022-de-park-chan-wook-en-centro-arte-alameda/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03/02/2023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Vai Beit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Cultura</a:t>
                      </a:r>
                      <a:endParaRPr sz="800"/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IIC Santiago y Centro Arte Alameda organizan ciclo de cine en homenaje a la gran Monica Vit</a:t>
                      </a:r>
                      <a:endParaRPr sz="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u="sng">
                          <a:solidFill>
                            <a:schemeClr val="hlink"/>
                          </a:solidFill>
                          <a:hlinkClick r:id="rId13"/>
                        </a:rPr>
                        <a:t>https://vai.cl/iic-santiago-y-centro-arte-alameda-organizan-ciclo-de-cine-en-homenaje-a-la-gran-monica-vitti/</a:t>
                      </a:r>
                      <a:endParaRPr sz="8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-1735000" y="284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0"/>
              <a:buFont typeface="Arial"/>
              <a:buNone/>
            </a:pPr>
            <a:r>
              <a:rPr b="1" lang="es" sz="1400">
                <a:solidFill>
                  <a:srgbClr val="351C75"/>
                </a:solidFill>
              </a:rPr>
              <a:t>REGISTRO DE PRENSA + SELECCIÓN DE CLIPPINGS</a:t>
            </a:r>
            <a:endParaRPr b="1" sz="14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87" name="Google Shape;87;p2"/>
          <p:cNvSpPr txBox="1"/>
          <p:nvPr>
            <p:ph idx="1" type="body"/>
          </p:nvPr>
        </p:nvSpPr>
        <p:spPr>
          <a:xfrm>
            <a:off x="274200" y="983025"/>
            <a:ext cx="4297800" cy="4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s" sz="1000">
                <a:solidFill>
                  <a:schemeClr val="dk1"/>
                </a:solidFill>
              </a:rPr>
              <a:t>29/12/2022 - NOTICIAS - RADIO UNIVERSO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38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38"/>
              <a:buNone/>
            </a:pPr>
            <a:r>
              <a:rPr lang="es" sz="1000">
                <a:solidFill>
                  <a:schemeClr val="dk1"/>
                </a:solidFill>
              </a:rPr>
              <a:t>La periodista Sol Marquez destaca la cinta Aftersun y la serie Severance dentro de lo mejor de la industria audiovisual en 2022.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38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38"/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https://universo.cl/actualidad/la-periodista-sol-marquez-destaca-la-cinta-aftersun-y-la-serie-severance-dentro-de-lo-mas-destacado-de-la-industria-audiovisual-en-2022/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5538"/>
              <a:buNone/>
            </a:pPr>
            <a:r>
              <a:t/>
            </a:r>
            <a:endParaRPr sz="1000"/>
          </a:p>
        </p:txBody>
      </p:sp>
      <p:pic>
        <p:nvPicPr>
          <p:cNvPr id="88" name="Google Shape;8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325" y="436050"/>
            <a:ext cx="3223800" cy="470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>
            <p:ph type="title"/>
          </p:nvPr>
        </p:nvSpPr>
        <p:spPr>
          <a:xfrm flipH="1" rot="10800000">
            <a:off x="242350" y="-378225"/>
            <a:ext cx="85206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 txBox="1"/>
          <p:nvPr>
            <p:ph idx="1" type="body"/>
          </p:nvPr>
        </p:nvSpPr>
        <p:spPr>
          <a:xfrm>
            <a:off x="311700" y="276600"/>
            <a:ext cx="3666000" cy="45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s" sz="1000">
                <a:solidFill>
                  <a:schemeClr val="dk1"/>
                </a:solidFill>
              </a:rPr>
              <a:t>26/12/2022- NOTICIAS - MEDIO “ART POST”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Centro Arte Alameda realiza funciones gratuitas a tres años del incendio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https://artpost.cl/centro-arte-alameda-realiza-funciones-gratuitas-a-tres-anos-del-incendio/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3114875" y="244222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575" y="348175"/>
            <a:ext cx="4448472" cy="451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347575" y="186850"/>
            <a:ext cx="82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15850" y="484025"/>
            <a:ext cx="8408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s" sz="1000"/>
              <a:t>REVISTA “OFF THE RECORD” 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TOMO ENERO 2023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http://www.offtherecordonline.cl/PDF/OFF_2023_1.pdf</a:t>
            </a:r>
            <a:endParaRPr sz="1000" u="sng">
              <a:solidFill>
                <a:schemeClr val="hlink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/>
          </a:p>
        </p:txBody>
      </p:sp>
      <p:pic>
        <p:nvPicPr>
          <p:cNvPr id="103" name="Google Shape;10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300" y="357200"/>
            <a:ext cx="3429000" cy="465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