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Roboto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oboto-italic.fntdata"/><Relationship Id="rId14" Type="http://schemas.openxmlformats.org/officeDocument/2006/relationships/slide" Target="slides/slide9.xml"/><Relationship Id="rId36" Type="http://schemas.openxmlformats.org/officeDocument/2006/relationships/font" Target="fonts/Roboto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a7525a59f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a7525a59f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a7525a59ff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a7525a59ff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a7525a59ff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a7525a59f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a7525a59ff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a7525a59ff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7525a59ff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7525a59ff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a7525a59ff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a7525a59ff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a7525a59ff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a7525a59ff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a7525a59ff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a7525a59ff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a7525a59ff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a7525a59ff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a7525a59ff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a7525a59ff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a7525a59f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a7525a59f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a7525a59ff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a7525a59ff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a7525a59ff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a7525a59ff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a7525a59ff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a7525a59ff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a7525a59ff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a7525a59ff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a7525a59ff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a7525a59ff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a7525a59ff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a7525a59ff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a7525a59ff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a7525a59ff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a7525a59ff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a7525a59ff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a7525a59ff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a7525a59ff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a7525a59ff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a7525a59ff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a7525a59f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a7525a59f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a7525a59f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a7525a59f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a7525a59f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a7525a59f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a7525a59ff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a7525a59ff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a7525a59f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a7525a59f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a7525a59ff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a7525a59ff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a7525a59ff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a7525a59ff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radioimagina.cl/2022/09/opera-en-la-ciudad-un-show-que-no-te-puedes-perder/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cnnchile.com/cultura/inmersion-pelicula-alfredo-castro-donde-ver-amazon-prime-video_20220913/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eldesconcierto.cl/tipos-moviles/pantalla/2022/09/13/protagonizada-por-alfredo-castro-inmersion-llegara-al-cine-este-29-de-septiembre.html" TargetMode="External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radio.uchile.cl/2022/09/15/cine-arte-alameda-ofrece-cartelera-alternativa-en-su-espacio-virtual/" TargetMode="External"/><Relationship Id="rId4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latercera.com/culto/2022/09/16/columna-de-rodrigo-gonzalez-moonage-daydream-bowie-en-modo-autorretrato/" TargetMode="External"/><Relationship Id="rId4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elmostrador.cl/cultura/2022/09/20/moonage-daydream-en-cine-arte-alameda/" TargetMode="External"/><Relationship Id="rId4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infinita.cl/que-hacer/2022/09/23/moonage-daydream-y-dont-worry-darling-revisa-la-cartelera-del-centro-arte-alameda-para-este-fin-de-semana.html" TargetMode="External"/><Relationship Id="rId4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futuro.cl/2022/09/in-edit-chile-2022-conoce-su-programacion/" TargetMode="External"/><Relationship Id="rId4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biobiochile.cl/noticias/artes-y-cultura/actualidad-cultural/2022/09/28/18o-in-edit-chile-adelanta-programacion-la-convocatoria-a-producciones-nacionales-aun-esta-abierta.shtml" TargetMode="External"/><Relationship Id="rId4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biobiochile.cl/noticias/artes-y-cultura/actualidad-cultural/2022/09/29/inmersion-pelicula-chilena-de-suspenso-en-base-a-prejuicios-de-clase-social-y-racistas.shtml" TargetMode="External"/><Relationship Id="rId4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cclm.cl/cineteca-nacional/las-alas-del-deseo/" TargetMode="External"/><Relationship Id="rId4" Type="http://schemas.openxmlformats.org/officeDocument/2006/relationships/hyperlink" Target="https://www.radioimagina.cl/2022/09/opera-en-la-ciudad-un-show-que-no-te-puedes-perder/" TargetMode="External"/><Relationship Id="rId10" Type="http://schemas.openxmlformats.org/officeDocument/2006/relationships/hyperlink" Target="https://radio.uchile.cl/2022/09/15/cine-arte-alameda-ofrece-cartelera-alternativa-en-su-espacio-virtual/" TargetMode="External"/><Relationship Id="rId9" Type="http://schemas.openxmlformats.org/officeDocument/2006/relationships/hyperlink" Target="https://pousta.com/thriller-alfredo-castro/" TargetMode="External"/><Relationship Id="rId5" Type="http://schemas.openxmlformats.org/officeDocument/2006/relationships/hyperlink" Target="http://www.revistacloset.cl/web/2022/07/07/paraiso-de-andrei-konchalovsky-en-el-nuevo-estreno-de-centroartealameda-tv/" TargetMode="External"/><Relationship Id="rId6" Type="http://schemas.openxmlformats.org/officeDocument/2006/relationships/hyperlink" Target="https://www.cnnchile.com/cultura/inmersion-pelicula-alfredo-castro-donde-ver-amazon-prime-video_20220913/" TargetMode="External"/><Relationship Id="rId7" Type="http://schemas.openxmlformats.org/officeDocument/2006/relationships/hyperlink" Target="https://www.eldesconcierto.cl/tipos-moviles/pantalla/2022/09/13/protagonizada-por-alfredo-castro-inmersion-llegara-al-cine-este-29-de-septiembre.html" TargetMode="External"/><Relationship Id="rId8" Type="http://schemas.openxmlformats.org/officeDocument/2006/relationships/hyperlink" Target="https://www.lanacion.cl/inmersion-el-thriller-chileno-protagonizado-por-alfredo-castro-llegara-al-cine-el-29-de-septiembre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latercera.com/culto/2022/09/29/mas-metodica-que-electrizante-ricardo-darin-brinda-una-actuacion-maravillosa-que-dice-la-critica-sobre-argentina-1985/" TargetMode="External"/><Relationship Id="rId4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zumbido.cl/review-fotografico-de-valentina-marinkovic/" TargetMode="External"/><Relationship Id="rId4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biobiochile.cl/noticias/artes-y-cultura/musica/2022/10/19/a-traves-del-jazz-ensamble-por-la-paz-realizara-concierto-en-homenaje-a-victor-jara.shtml" TargetMode="External"/><Relationship Id="rId4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latercera.com/culto/2022/10/21/centro-arte-alameda-presenta-funcion-especial-de-1976-con-cineforo/" TargetMode="External"/><Relationship Id="rId4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cooperativa.cl/noticias/entretencion/cine/documentales/en-santiago-concepcion-y-online-estara-el-festival-de-cine-documental/2022-10-25/132710.html" TargetMode="External"/><Relationship Id="rId4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elmostrador.cl/cultura/2022/09/20/moonage-daydream-en-cine-arte-alameda/" TargetMode="External"/><Relationship Id="rId4" Type="http://schemas.openxmlformats.org/officeDocument/2006/relationships/hyperlink" Target="https://ninafm.cl/2022/09/20/moonage-daydream-en-cine-arte-alameda/" TargetMode="External"/><Relationship Id="rId9" Type="http://schemas.openxmlformats.org/officeDocument/2006/relationships/hyperlink" Target="https://www.futuro.cl/2022/09/in-edit-chile-2022-conoce-su-programacion/" TargetMode="External"/><Relationship Id="rId5" Type="http://schemas.openxmlformats.org/officeDocument/2006/relationships/hyperlink" Target="https://www.rockaxis.com/chile/noticia/35829/valentina-marinkovic-apuesta-por-show-de-larga-duracion/" TargetMode="External"/><Relationship Id="rId6" Type="http://schemas.openxmlformats.org/officeDocument/2006/relationships/hyperlink" Target="https://www.mundopeliculas.tv/2022/09/20/peliculas-werner-herzog/" TargetMode="External"/><Relationship Id="rId7" Type="http://schemas.openxmlformats.org/officeDocument/2006/relationships/hyperlink" Target="https://culturaacompanada.blogspot.com/2022/09/especial-werner-herzog-en-centro-arte.html" TargetMode="External"/><Relationship Id="rId8" Type="http://schemas.openxmlformats.org/officeDocument/2006/relationships/hyperlink" Target="https://www.rockaxis.com/rock/noticia/35916/de-king-crimson-a-dinosaur-jr--adelantan-programacion-de-in-edit-chile-2022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lamaquinamedio.com/septimo-arte/inmersion-el-inquietante-thriller-protagonizado-por-alfredo-castro-se-estrena-en-cines-por-una-semana/" TargetMode="External"/><Relationship Id="rId4" Type="http://schemas.openxmlformats.org/officeDocument/2006/relationships/hyperlink" Target="https://culturizarte.cl/nomad-tras-los-pasos-de-bruce-chatwin-2019-dara-cierre-a-especial-de-werner-herzog-en-centro-arte-alameda/" TargetMode="External"/><Relationship Id="rId9" Type="http://schemas.openxmlformats.org/officeDocument/2006/relationships/hyperlink" Target="https://player.oasisfm.cl/share/vjU5kC7GyglA9BKOQloD?t=e&amp;i=63376e2765a4840c504e2295" TargetMode="External"/><Relationship Id="rId5" Type="http://schemas.openxmlformats.org/officeDocument/2006/relationships/hyperlink" Target="https://www.biobiochile.cl/noticias/artes-y-cultura/actualidad-cultural/2022/09/29/inmersion-pelicula-chilena-de-suspenso-en-base-a-prejuicios-de-clase-social-y-racistas.shtml" TargetMode="External"/><Relationship Id="rId6" Type="http://schemas.openxmlformats.org/officeDocument/2006/relationships/hyperlink" Target="https://www.uchile.cl/noticias/190589/cineclub-bueno-muller-retoma-sus-actividades-con-exitosa-convocatoria" TargetMode="External"/><Relationship Id="rId7" Type="http://schemas.openxmlformats.org/officeDocument/2006/relationships/hyperlink" Target="https://aurora-israel.co.il/una-pelicula-israeli-se-vera-en-el-cine-arte-alameda/" TargetMode="External"/><Relationship Id="rId8" Type="http://schemas.openxmlformats.org/officeDocument/2006/relationships/hyperlink" Target="https://www.latercera.com/culto/2022/09/29/mas-metodica-que-electrizante-ricardo-darin-brinda-una-actuacion-maravillosa-que-dice-la-critica-sobre-argentina-1985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elciudadano.com/cine/emir-kusturica-recibe-el-premio-a-la-trayectoria-cinelebu-2023/10/04/" TargetMode="External"/><Relationship Id="rId4" Type="http://schemas.openxmlformats.org/officeDocument/2006/relationships/hyperlink" Target="https://cronicasonora.cl/2022/10/04/in-edit-2022-las-historias-que-vienen/" TargetMode="External"/><Relationship Id="rId5" Type="http://schemas.openxmlformats.org/officeDocument/2006/relationships/hyperlink" Target="https://radio.uchile.cl/2022/10/06/confluencias-vida-en-torno-al-agua-ciclo-gratuito-de-cine-medioambiental-se-realizara-en-centro-arte-alameda/" TargetMode="External"/><Relationship Id="rId6" Type="http://schemas.openxmlformats.org/officeDocument/2006/relationships/hyperlink" Target="https://www.elciudadano.com/artes/santiago-invitan-a-ciclo-gratuito-de-cine-medioambiental-en-el-centro-arte-alameda/10/05/" TargetMode="External"/><Relationship Id="rId7" Type="http://schemas.openxmlformats.org/officeDocument/2006/relationships/hyperlink" Target="https://www.infinita.cl/que-hacer/2022/10/05/moonage-daydream-bodies-bodies-bodies-revisa-la-cartelera-del-cine-arte-para-la-proxima-semana.html" TargetMode="External"/><Relationship Id="rId8" Type="http://schemas.openxmlformats.org/officeDocument/2006/relationships/hyperlink" Target="https://ninafm.cl/2022/10/05/emir-kusturica-recibe-el-premio-a-la-trayectoria-cinelebu-2023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biobiochile.cl/noticias/artes-y-cultura/musica/2022/10/19/a-traves-del-jazz-ensamble-por-la-paz-realizara-concierto-en-homenaje-a-victor-jara.shtml" TargetMode="External"/><Relationship Id="rId4" Type="http://schemas.openxmlformats.org/officeDocument/2006/relationships/hyperlink" Target="https://es.paperblog.com/cine-regional-cada-uno-tiene-su-cada-uno-y-al-amparo-del-cielo-conversatorios-se-exhibiran-en-centro-arte-alameda-7258149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lemondediplomatique.cl/esta-exposicion-no-tiene-nombre-dibujos-de-alvaro-gueny-por-francisca-marquez.html" TargetMode="External"/><Relationship Id="rId4" Type="http://schemas.openxmlformats.org/officeDocument/2006/relationships/hyperlink" Target="https://zumbido.cl/waikil-mas-banda-un-concierto-por-la-resistencia-mapuche-en-el-centro-arte-alameda/" TargetMode="External"/><Relationship Id="rId5" Type="http://schemas.openxmlformats.org/officeDocument/2006/relationships/hyperlink" Target="https://cooperativa.cl/noticias/entretencion/cine/documentales/en-santiago-concepcion-y-online-estara-el-festival-de-cine-documental/2022-10-25/132710.html" TargetMode="External"/><Relationship Id="rId6" Type="http://schemas.openxmlformats.org/officeDocument/2006/relationships/hyperlink" Target="https://interferencia.cl/articulos/carola-fuentes-directora-de-el-efecto-ladrillo-el-documental-muestra-que-hay-personas-que" TargetMode="External"/><Relationship Id="rId7" Type="http://schemas.openxmlformats.org/officeDocument/2006/relationships/hyperlink" Target="https://www.parlante.cl/javiera-rosselot-alerta-sobre-la-explotacion-infantil-en-su-nuevo-single-ninxs-libres/" TargetMode="External"/><Relationship Id="rId8" Type="http://schemas.openxmlformats.org/officeDocument/2006/relationships/hyperlink" Target="https://www.concierto.cl/2022/10/fidocs-2022-presenta-documental-sobre-la-premio-nobel-annie-ernaux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starwlog.com/el-prodigio-de-sebastian-lelio-se-estrena-en-cines-el-3-de-noviembre/" TargetMode="External"/><Relationship Id="rId4" Type="http://schemas.openxmlformats.org/officeDocument/2006/relationships/hyperlink" Target="https://www.ilustrado.cl/2022/10/26/fidocs-documental-annie-ernaux-competencia-internacional/" TargetMode="External"/><Relationship Id="rId5" Type="http://schemas.openxmlformats.org/officeDocument/2006/relationships/hyperlink" Target="https://www.elmostrador.cl/cultura/2022/10/27/el-documental-que-muestra-cuando-la-premio-nobel-annie-ernaux-paso-por-el-chile-de-la-unidad-popular/" TargetMode="External"/><Relationship Id="rId6" Type="http://schemas.openxmlformats.org/officeDocument/2006/relationships/hyperlink" Target="https://www.elmostrador.cl/cultura/2022/10/27/director-de-cinta-cada-uno-tiene-su-cada-uno-la-ciudad-se-idealiza-como-simbolo-de-progreso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900"/>
              <a:t>INFORME DE PRENSA</a:t>
            </a:r>
            <a:endParaRPr b="1" sz="19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900"/>
              <a:t>SEPTIEMBRE OCTUBRE NOVIEMBRE </a:t>
            </a:r>
            <a:endParaRPr b="1" sz="19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900"/>
              <a:t>2022</a:t>
            </a:r>
            <a:endParaRPr sz="19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5750" y="4107975"/>
            <a:ext cx="952500" cy="5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>
            <p:ph type="title"/>
          </p:nvPr>
        </p:nvSpPr>
        <p:spPr>
          <a:xfrm>
            <a:off x="8641575" y="445025"/>
            <a:ext cx="19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2"/>
          <p:cNvSpPr txBox="1"/>
          <p:nvPr>
            <p:ph idx="1" type="body"/>
          </p:nvPr>
        </p:nvSpPr>
        <p:spPr>
          <a:xfrm>
            <a:off x="311700" y="2340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07/09/2022 - Radio Imagina:</a:t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https://www.radioimagina.cl/2022/09/opera-en-la-ciudad-un-show-que-no-te-puedes-perder/</a:t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«Ópera en la Ciudad»: Innovador espectáculo de Ópera y Teatro se toma Santiago</a:t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1" name="Google Shape;11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5775" y="1233050"/>
            <a:ext cx="3212450" cy="369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>
            <p:ph type="title"/>
          </p:nvPr>
        </p:nvSpPr>
        <p:spPr>
          <a:xfrm>
            <a:off x="8621175" y="445025"/>
            <a:ext cx="2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3"/>
          <p:cNvSpPr txBox="1"/>
          <p:nvPr>
            <p:ph idx="1" type="body"/>
          </p:nvPr>
        </p:nvSpPr>
        <p:spPr>
          <a:xfrm>
            <a:off x="311700" y="3054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13/09/2022 - CNN:</a:t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https://www.cnnchile.com/cultura/inmersion-pelicula-alfredo-castro-donde-ver-amazon-prime-video_20220913/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“Inmersión”: Thriller chileno protagonizado por Alfredo Castro llega al cine el 29 de septiembre</a:t>
            </a:r>
            <a:endParaRPr sz="1200"/>
          </a:p>
        </p:txBody>
      </p:sp>
      <p:pic>
        <p:nvPicPr>
          <p:cNvPr id="118" name="Google Shape;11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3000" y="1301100"/>
            <a:ext cx="4358000" cy="367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/>
          <p:nvPr>
            <p:ph type="title"/>
          </p:nvPr>
        </p:nvSpPr>
        <p:spPr>
          <a:xfrm>
            <a:off x="8590550" y="445025"/>
            <a:ext cx="241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4"/>
          <p:cNvSpPr txBox="1"/>
          <p:nvPr>
            <p:ph idx="1" type="body"/>
          </p:nvPr>
        </p:nvSpPr>
        <p:spPr>
          <a:xfrm>
            <a:off x="311700" y="2850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13/09/2022 - El Desconcierto:</a:t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https://www.eldesconcierto.cl/tipos-moviles/pantalla/2022/09/13/protagonizada-por-alfredo-castro-inmersion-llegara-al-cine-este-29-de-septiembre.html</a:t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Protagonizada por Alfredo Castro: «Inmersión» llegará al cine este 29 de septiembre</a:t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4613" y="1505975"/>
            <a:ext cx="3514775" cy="34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>
            <p:ph type="title"/>
          </p:nvPr>
        </p:nvSpPr>
        <p:spPr>
          <a:xfrm>
            <a:off x="8570150" y="445025"/>
            <a:ext cx="26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5"/>
          <p:cNvSpPr txBox="1"/>
          <p:nvPr>
            <p:ph idx="1" type="body"/>
          </p:nvPr>
        </p:nvSpPr>
        <p:spPr>
          <a:xfrm>
            <a:off x="311700" y="2646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15/09/2022 - Diario Uchile:</a:t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https://radio.uchile.cl/2022/09/15/cine-arte-alameda-ofrece-cartelera-alternativa-en-su-espacio-virtual/</a:t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Cine Arte Alameda ofrece cartelera alternativa en su Espacio Virtual</a:t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132" name="Google Shape;13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4513" y="1233050"/>
            <a:ext cx="2834975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/>
          <p:nvPr>
            <p:ph type="title"/>
          </p:nvPr>
        </p:nvSpPr>
        <p:spPr>
          <a:xfrm>
            <a:off x="8641575" y="445025"/>
            <a:ext cx="19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6"/>
          <p:cNvSpPr txBox="1"/>
          <p:nvPr>
            <p:ph idx="1" type="body"/>
          </p:nvPr>
        </p:nvSpPr>
        <p:spPr>
          <a:xfrm>
            <a:off x="311700" y="3054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</a:rPr>
              <a:t>16/09/2022 - La Tercera: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https://www.latercera.com/culto/2022/09/16/columna-de-rodrigo-gonzalez-moonage-daydream-bowie-en-modo-autorretrato/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</a:rPr>
              <a:t>Columna de Rodrigo González: Moonage Daydream: Bowie en Modo Autorretrato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6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781175"/>
            <a:ext cx="8520600" cy="277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/>
          <p:nvPr>
            <p:ph type="title"/>
          </p:nvPr>
        </p:nvSpPr>
        <p:spPr>
          <a:xfrm>
            <a:off x="8662000" y="445025"/>
            <a:ext cx="17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7"/>
          <p:cNvSpPr txBox="1"/>
          <p:nvPr>
            <p:ph idx="1" type="body"/>
          </p:nvPr>
        </p:nvSpPr>
        <p:spPr>
          <a:xfrm>
            <a:off x="311700" y="2442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20/09/2022 - El Mostrador: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https://www.elmostrador.cl/cultura/2022/09/20/moonage-daydream-en-cine-arte-alameda/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22058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“Moonage Daydream” en Cine Arte Alameda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8538" y="1216475"/>
            <a:ext cx="3406926" cy="37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/>
          <p:nvPr>
            <p:ph type="title"/>
          </p:nvPr>
        </p:nvSpPr>
        <p:spPr>
          <a:xfrm>
            <a:off x="8621175" y="445025"/>
            <a:ext cx="2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8"/>
          <p:cNvSpPr txBox="1"/>
          <p:nvPr>
            <p:ph idx="1" type="body"/>
          </p:nvPr>
        </p:nvSpPr>
        <p:spPr>
          <a:xfrm>
            <a:off x="311700" y="1727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23/09/2022 Infinita: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https://www.infinita.cl/que-hacer/2022/09/23/moonage-daydream-y-dont-worry-darling-revisa-la-cartelera-del-centro-arte-alameda-para-este-fin-de-semana.html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“Moonage Daydream” y ”Don’t Worry Darling”: Revisa la cartelera del Centro Arte Alameda para este fin de semana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1825" y="1563875"/>
            <a:ext cx="3180875" cy="347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>
            <p:ph type="title"/>
          </p:nvPr>
        </p:nvSpPr>
        <p:spPr>
          <a:xfrm>
            <a:off x="8621175" y="445025"/>
            <a:ext cx="2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9"/>
          <p:cNvSpPr txBox="1"/>
          <p:nvPr>
            <p:ph idx="1" type="body"/>
          </p:nvPr>
        </p:nvSpPr>
        <p:spPr>
          <a:xfrm>
            <a:off x="311700" y="387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27/09/2022 - Futuro:</a:t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https://www.futuro.cl/2022/09/in-edit-chile-2022-conoce-su-programacion/</a:t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IN-EDIT CHILE 2022: Conoce su programación</a:t>
            </a:r>
            <a:endParaRPr sz="1200"/>
          </a:p>
        </p:txBody>
      </p:sp>
      <p:pic>
        <p:nvPicPr>
          <p:cNvPr id="160" name="Google Shape;16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263" y="1447800"/>
            <a:ext cx="8309475" cy="3257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/>
          <p:nvPr>
            <p:ph type="title"/>
          </p:nvPr>
        </p:nvSpPr>
        <p:spPr>
          <a:xfrm>
            <a:off x="8549725" y="445025"/>
            <a:ext cx="28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0"/>
          <p:cNvSpPr txBox="1"/>
          <p:nvPr>
            <p:ph idx="1" type="body"/>
          </p:nvPr>
        </p:nvSpPr>
        <p:spPr>
          <a:xfrm>
            <a:off x="311700" y="2339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1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28/09/2022 - BIO-BIO:</a:t>
            </a:r>
            <a:endParaRPr b="1" sz="11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0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https://www.biobiochile.cl/noticias/artes-y-cultura/actualidad-cultural/2022/09/28/18o-in-edit-chile-adelanta-programacion-la-convocatoria-a-producciones-nacionales-aun-esta-abierta.shtml</a:t>
            </a:r>
            <a:endParaRPr b="1" sz="11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3043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18º In-Edit Chile adelanta programación: la convocatoria a producciones nacionales aún está abierta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5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8376" y="1365725"/>
            <a:ext cx="4047251" cy="359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/>
          <p:nvPr>
            <p:ph type="title"/>
          </p:nvPr>
        </p:nvSpPr>
        <p:spPr>
          <a:xfrm>
            <a:off x="8508925" y="445025"/>
            <a:ext cx="32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1"/>
          <p:cNvSpPr txBox="1"/>
          <p:nvPr>
            <p:ph idx="1" type="body"/>
          </p:nvPr>
        </p:nvSpPr>
        <p:spPr>
          <a:xfrm>
            <a:off x="311700" y="2136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29/09/2022 - BIO BIO: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https://www.biobiochile.cl/noticias/artes-y-cultura/actualidad-cultural/2022/09/29/inmersion-pelicula-chilena-de-suspenso-en-base-a-prejuicios-de-clase-social-y-racistas.shtml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3043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Inmersión, película chilena de suspenso en base a prejuicios de clase social y racistas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5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0338" y="1479100"/>
            <a:ext cx="4223325" cy="353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50"/>
              <a:t>Registro de prensa</a:t>
            </a:r>
            <a:endParaRPr b="1" sz="1250"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017725"/>
            <a:ext cx="8520600" cy="368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07/09/2022 -  COLABORACIÓN- CINETECA NACIONAL</a:t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https://www.cclm.cl/cineteca-nacional/las-alas-del-deseo/</a:t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07/09/2022 - ÓPERA EN LA CIUDAD - RADIO IMAGINA </a:t>
            </a:r>
            <a:r>
              <a:rPr lang="es" sz="12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https://www.radioimagina.cl/2022/09/opera-en-la-ciudad-un-show-que-no-te-puedes-perder/</a:t>
            </a:r>
            <a:r>
              <a:rPr lang="es" sz="12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07/09/2022 -  PARAÍSO - REVISTA CLOSET </a:t>
            </a:r>
            <a:r>
              <a:rPr lang="es" sz="12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http://www.revistacloset.cl/web/2022/07/07/paraiso-de-andrei-konchalovsky-en-el-nuevo-estreno-de-centroartealameda-tv/</a:t>
            </a:r>
            <a:r>
              <a:rPr lang="es" sz="12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13/09/2022 - INMERSIÓN - CNN </a:t>
            </a:r>
            <a:r>
              <a:rPr lang="es" sz="12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https://www.cnnchile.com/cultura/inmersion-pelicula-alfredo-castro-donde-ver-amazon-prime-video_20220913/</a:t>
            </a:r>
            <a:r>
              <a:rPr lang="es" sz="12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13/09/2022 - INMERSIÓN - EL MOSTRADOR </a:t>
            </a:r>
            <a:r>
              <a:rPr lang="es" sz="1200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https://www.eldesconcierto.cl/tipos-moviles/pantalla/2022/09/13/protagonizada-por-alfredo-castro-inmersion-llegara-al-cine-este-29-de-septiembre.html</a:t>
            </a:r>
            <a:r>
              <a:rPr lang="es" sz="12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13/09/2022 - INMERSIÓN - LA NACIÓN </a:t>
            </a:r>
            <a:r>
              <a:rPr lang="es" sz="1200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https://www.lanacion.cl/inmersion-el-thriller-chileno-protagonizado-por-alfredo-castro-llegara-al-cine-el-29-de-septiembre/</a:t>
            </a:r>
            <a:r>
              <a:rPr lang="es" sz="12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13/09/2022 - INMERSIÓN - POUSTA</a:t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chemeClr val="accent5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https://pousta.com/thriller-alfredo-castro/</a:t>
            </a:r>
            <a:r>
              <a:rPr lang="es" sz="12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15/09/2022 - SALA VIRTUAL- UCHILE</a:t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chemeClr val="accent5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https://radio.uchile.cl/2022/09/15/cine-arte-alameda-ofrece-cartelera-alternativa-en-su-espacio-virtual/</a:t>
            </a:r>
            <a:r>
              <a:rPr lang="es" sz="12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/>
          <p:nvPr>
            <p:ph type="title"/>
          </p:nvPr>
        </p:nvSpPr>
        <p:spPr>
          <a:xfrm>
            <a:off x="8600775" y="445025"/>
            <a:ext cx="231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2"/>
          <p:cNvSpPr txBox="1"/>
          <p:nvPr>
            <p:ph idx="1" type="body"/>
          </p:nvPr>
        </p:nvSpPr>
        <p:spPr>
          <a:xfrm>
            <a:off x="311700" y="2646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29/09/2022 - La Tercera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https://www.latercera.com/culto/2022/09/29/mas-metodica-que-electrizante-ricardo-darin-brinda-una-actuacion-maravillosa-que-dice-la-critica-sobre-argentina-1985/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“Más metódica que electrizante”, “Ricardo Darin brinda una actuación maravillosa”: qué dice la crítica sobre Argentina, 1985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81" name="Google Shape;18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088" y="1724025"/>
            <a:ext cx="8227824" cy="312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/>
          <p:nvPr>
            <p:ph type="title"/>
          </p:nvPr>
        </p:nvSpPr>
        <p:spPr>
          <a:xfrm>
            <a:off x="8549713" y="1261450"/>
            <a:ext cx="28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3"/>
          <p:cNvSpPr txBox="1"/>
          <p:nvPr>
            <p:ph idx="1" type="body"/>
          </p:nvPr>
        </p:nvSpPr>
        <p:spPr>
          <a:xfrm>
            <a:off x="311688" y="2544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07/10/2022 - Zumbido: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https://zumbido.cl/review-fotografico-de-valentina-marinkovic/</a:t>
            </a:r>
            <a:endParaRPr b="1" sz="12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Review fotográfico de Valentina Marinkovic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7824" y="1261450"/>
            <a:ext cx="6063951" cy="373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 txBox="1"/>
          <p:nvPr>
            <p:ph type="title"/>
          </p:nvPr>
        </p:nvSpPr>
        <p:spPr>
          <a:xfrm>
            <a:off x="8621175" y="445025"/>
            <a:ext cx="2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4"/>
          <p:cNvSpPr txBox="1"/>
          <p:nvPr>
            <p:ph idx="1" type="body"/>
          </p:nvPr>
        </p:nvSpPr>
        <p:spPr>
          <a:xfrm>
            <a:off x="311700" y="2135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19/10/2022 - Bio Bio Chile: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 u="sng">
                <a:solidFill>
                  <a:schemeClr val="hlink"/>
                </a:solidFill>
                <a:hlinkClick r:id="rId3"/>
              </a:rPr>
              <a:t>https://www.biobiochile.cl/noticias/artes-y-cultura/musica/2022/10/19/a-traves-del-jazz-ensamble-por-la-paz-realizara-concierto-en-homenaje-a-victor-jara.shtml</a:t>
            </a:r>
            <a:endParaRPr b="1" sz="12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 u="sng">
              <a:solidFill>
                <a:schemeClr val="hlink"/>
              </a:solidFill>
            </a:endParaRPr>
          </a:p>
          <a:p>
            <a:pPr indent="0" lvl="0" marL="0" rtl="0" algn="ctr">
              <a:lnSpc>
                <a:spcPct val="1304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222222"/>
                </a:solidFill>
                <a:highlight>
                  <a:srgbClr val="FFFFFF"/>
                </a:highlight>
              </a:rPr>
              <a:t>A través del jazz: Ensamble por la Paz realizará concierto en homenaje a Víctor Jara</a:t>
            </a:r>
            <a:endParaRPr b="1"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042EEE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4350" y="1457550"/>
            <a:ext cx="3955300" cy="355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5"/>
          <p:cNvSpPr txBox="1"/>
          <p:nvPr>
            <p:ph type="title"/>
          </p:nvPr>
        </p:nvSpPr>
        <p:spPr>
          <a:xfrm>
            <a:off x="8600775" y="445025"/>
            <a:ext cx="231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5"/>
          <p:cNvSpPr txBox="1"/>
          <p:nvPr>
            <p:ph idx="1" type="body"/>
          </p:nvPr>
        </p:nvSpPr>
        <p:spPr>
          <a:xfrm>
            <a:off x="311700" y="2340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21/10/2022 - LT CULTO: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 u="sng">
                <a:solidFill>
                  <a:schemeClr val="hlink"/>
                </a:solidFill>
                <a:hlinkClick r:id="rId3"/>
              </a:rPr>
              <a:t>https://www.latercera.com/culto/2022/10/21/centro-arte-alameda-presenta-funcion-especial-de-1976-con-cineforo/</a:t>
            </a:r>
            <a:endParaRPr b="1" sz="12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 u="sng">
              <a:solidFill>
                <a:schemeClr val="hlink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highlight>
                  <a:schemeClr val="lt1"/>
                </a:highlight>
              </a:rPr>
              <a:t>Centro Arte Alameda presenta función especial de “1976″ con cineforo</a:t>
            </a:r>
            <a:endParaRPr b="1" sz="1200" u="sng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450" y="1478000"/>
            <a:ext cx="8387102" cy="314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/>
          <p:nvPr>
            <p:ph type="title"/>
          </p:nvPr>
        </p:nvSpPr>
        <p:spPr>
          <a:xfrm>
            <a:off x="8672275" y="445025"/>
            <a:ext cx="15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6"/>
          <p:cNvSpPr txBox="1"/>
          <p:nvPr>
            <p:ph idx="1" type="body"/>
          </p:nvPr>
        </p:nvSpPr>
        <p:spPr>
          <a:xfrm>
            <a:off x="311700" y="2034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50">
                <a:solidFill>
                  <a:schemeClr val="dk1"/>
                </a:solidFill>
              </a:rPr>
              <a:t>25/10/2022 - Cooperativa:</a:t>
            </a:r>
            <a:endParaRPr b="1" sz="12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50" u="sng">
                <a:solidFill>
                  <a:schemeClr val="hlink"/>
                </a:solidFill>
                <a:hlinkClick r:id="rId3"/>
              </a:rPr>
              <a:t>https://cooperativa.cl/noticias/entretencion/cine/documentales/en-santiago-concepcion-y-online-estara-el-festival-de-cine-documental/2022-10-25/132710.html</a:t>
            </a:r>
            <a:endParaRPr b="1" sz="1250" u="sng">
              <a:solidFill>
                <a:schemeClr val="hlink"/>
              </a:solidFill>
            </a:endParaRPr>
          </a:p>
          <a:p>
            <a:pPr indent="0" lvl="0" marL="0" rtl="0" algn="ctr">
              <a:spcBef>
                <a:spcPts val="2300"/>
              </a:spcBef>
              <a:spcAft>
                <a:spcPts val="0"/>
              </a:spcAft>
              <a:buNone/>
            </a:pPr>
            <a:r>
              <a:rPr b="1" lang="es" sz="1250">
                <a:solidFill>
                  <a:schemeClr val="dk1"/>
                </a:solidFill>
                <a:highlight>
                  <a:srgbClr val="FFFFFF"/>
                </a:highlight>
              </a:rPr>
              <a:t>En Santiago, Concepción y online estará el Festival de Cine Documental sobre Arte Contemporáneo</a:t>
            </a:r>
            <a:endParaRPr b="1" sz="12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3287" y="1529950"/>
            <a:ext cx="4417426" cy="345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7"/>
          <p:cNvSpPr txBox="1"/>
          <p:nvPr>
            <p:ph type="title"/>
          </p:nvPr>
        </p:nvSpPr>
        <p:spPr>
          <a:xfrm>
            <a:off x="8560025" y="445025"/>
            <a:ext cx="27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7"/>
          <p:cNvSpPr txBox="1"/>
          <p:nvPr>
            <p:ph idx="1" type="body"/>
          </p:nvPr>
        </p:nvSpPr>
        <p:spPr>
          <a:xfrm>
            <a:off x="311700" y="2033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03/11/2022 - LT CULTO: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https://www.latercera.com/culto/2022/11/03/estrenan-documental-chao-carbon-en-la-sala-ceina/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Estrenan documental Chao Carbón en la sala CEINA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387" y="1437350"/>
            <a:ext cx="8457225" cy="3152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8"/>
          <p:cNvSpPr txBox="1"/>
          <p:nvPr>
            <p:ph type="title"/>
          </p:nvPr>
        </p:nvSpPr>
        <p:spPr>
          <a:xfrm>
            <a:off x="8600725" y="445025"/>
            <a:ext cx="231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8"/>
          <p:cNvSpPr txBox="1"/>
          <p:nvPr>
            <p:ph idx="1" type="body"/>
          </p:nvPr>
        </p:nvSpPr>
        <p:spPr>
          <a:xfrm>
            <a:off x="311700" y="2237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04/11/2022 - El Agente Cine: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http://elagentecine.cl/festivales/fidocs-anuncia-su-26-edicion-y-presenta-su-competencia-nacional/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FIDOCS ANUNCIA SU 26ª EDICIÓN Y PRESENTA SU COMPETENCIA NACIONAL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1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4225" y="1212650"/>
            <a:ext cx="5195550" cy="380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9"/>
          <p:cNvSpPr txBox="1"/>
          <p:nvPr>
            <p:ph type="title"/>
          </p:nvPr>
        </p:nvSpPr>
        <p:spPr>
          <a:xfrm>
            <a:off x="8508875" y="445025"/>
            <a:ext cx="32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9"/>
          <p:cNvSpPr txBox="1"/>
          <p:nvPr>
            <p:ph idx="1" type="body"/>
          </p:nvPr>
        </p:nvSpPr>
        <p:spPr>
          <a:xfrm>
            <a:off x="311700" y="1931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17/11/2022 - Ladera Sur: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https://laderasur.com/articulo/la-proxima-semana-inicia-fidocs-anuncian-funciones-especiales-y-da-a-conocer-los-jurados/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La próxima semana inicia FIDOCS: Anuncian funciones especiales y da a conocer los jurados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0" name="Google Shape;23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7550" y="1418250"/>
            <a:ext cx="6108901" cy="350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0"/>
          <p:cNvSpPr txBox="1"/>
          <p:nvPr>
            <p:ph type="title"/>
          </p:nvPr>
        </p:nvSpPr>
        <p:spPr>
          <a:xfrm>
            <a:off x="8598625" y="445025"/>
            <a:ext cx="233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40"/>
          <p:cNvSpPr txBox="1"/>
          <p:nvPr>
            <p:ph idx="1" type="body"/>
          </p:nvPr>
        </p:nvSpPr>
        <p:spPr>
          <a:xfrm>
            <a:off x="311700" y="2015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25/11/2022 - POTQ: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https://www.potq.net/noticias/in-edit-2022-cierra-cartelera-con-la-esperada-meet-me-in-the-bathroom/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rgbClr val="0A0A0A"/>
                </a:solidFill>
              </a:rPr>
              <a:t>IN-EDIT CHILE cierra su cartelera con la esperada “Meet me in the bathroom”</a:t>
            </a:r>
            <a:endParaRPr b="1" sz="1200">
              <a:solidFill>
                <a:srgbClr val="0A0A0A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7888" y="1235225"/>
            <a:ext cx="4588226" cy="377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1"/>
          <p:cNvSpPr txBox="1"/>
          <p:nvPr>
            <p:ph type="title"/>
          </p:nvPr>
        </p:nvSpPr>
        <p:spPr>
          <a:xfrm>
            <a:off x="8556175" y="445025"/>
            <a:ext cx="27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41"/>
          <p:cNvSpPr txBox="1"/>
          <p:nvPr>
            <p:ph idx="1" type="body"/>
          </p:nvPr>
        </p:nvSpPr>
        <p:spPr>
          <a:xfrm>
            <a:off x="311700" y="2610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28/11/2022 - Cine y Literatura: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https://www.cineyliteratura.cl/ensayo-el-prodigio-el-cine-internacional-de-sebastian-lelio/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[Ensayo] «El prodigio»: El cine internacional de Sebastián Lelio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5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0563" y="1267900"/>
            <a:ext cx="3902875" cy="37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8651750" y="445025"/>
            <a:ext cx="18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539075"/>
            <a:ext cx="8520600" cy="427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solidFill>
                  <a:schemeClr val="dk1"/>
                </a:solidFill>
              </a:rPr>
              <a:t>16/09/2022 - MOONAGE DAYDREAM - LA TERCERA https://www.latercera.com/culto/2022/09/16/columna-de-rodrigo-gonzalez-moonage-daydream-bowie-en-modo-autorretrato/</a:t>
            </a:r>
            <a:endParaRPr sz="4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solidFill>
                  <a:schemeClr val="dk1"/>
                </a:solidFill>
              </a:rPr>
              <a:t>20/09/2022 - MOONAGE DAYDREAM - EL MOSTRADOR </a:t>
            </a:r>
            <a:r>
              <a:rPr lang="es" sz="48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https://www.elmostrador.cl/cultura/2022/09/20/moonage-daydream-en-cine-arte-alameda/</a:t>
            </a:r>
            <a:r>
              <a:rPr lang="es" sz="4800">
                <a:solidFill>
                  <a:schemeClr val="dk1"/>
                </a:solidFill>
              </a:rPr>
              <a:t> </a:t>
            </a:r>
            <a:endParaRPr sz="4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solidFill>
                  <a:schemeClr val="dk1"/>
                </a:solidFill>
              </a:rPr>
              <a:t>20/09/2022 - MOONAGE DAYDREAM - NINA FM</a:t>
            </a:r>
            <a:endParaRPr sz="4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https://ninafm.cl/2022/09/20/moonage-daydream-en-cine-arte-alameda/</a:t>
            </a:r>
            <a:r>
              <a:rPr lang="es" sz="4800">
                <a:solidFill>
                  <a:schemeClr val="dk1"/>
                </a:solidFill>
              </a:rPr>
              <a:t> </a:t>
            </a:r>
            <a:endParaRPr sz="4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solidFill>
                  <a:schemeClr val="dk1"/>
                </a:solidFill>
              </a:rPr>
              <a:t>21/09/2022 - VALENTINA MARINKOVIC - ROCKAXIS </a:t>
            </a:r>
            <a:r>
              <a:rPr lang="es" sz="48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https://www.rockaxis.com/chile/noticia/35829/valentina-marinkovic-apuesta-por-show-de-larga-duracion/</a:t>
            </a:r>
            <a:r>
              <a:rPr lang="es" sz="4800">
                <a:solidFill>
                  <a:schemeClr val="dk1"/>
                </a:solidFill>
              </a:rPr>
              <a:t> </a:t>
            </a:r>
            <a:endParaRPr sz="4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solidFill>
                  <a:schemeClr val="dk1"/>
                </a:solidFill>
              </a:rPr>
              <a:t>21/09/2022 - WERNER HERZOG - MUNDO PELÍCULAS </a:t>
            </a:r>
            <a:r>
              <a:rPr lang="es" sz="48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https://www.mundopeliculas.tv/2022/09/20/peliculas-werner-herzog/</a:t>
            </a:r>
            <a:r>
              <a:rPr lang="es" sz="4800">
                <a:solidFill>
                  <a:schemeClr val="dk1"/>
                </a:solidFill>
              </a:rPr>
              <a:t> </a:t>
            </a:r>
            <a:endParaRPr sz="4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solidFill>
                  <a:schemeClr val="dk1"/>
                </a:solidFill>
              </a:rPr>
              <a:t>21/09/2022 - WERNER HERZOG - CULTURA ACOMPAÑADA -</a:t>
            </a:r>
            <a:r>
              <a:rPr lang="es" sz="4800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https://culturaacompanada.blogspot.com/2022/09/especial-werner-herzog-en-centro-arte.html</a:t>
            </a:r>
            <a:r>
              <a:rPr lang="es" sz="4800">
                <a:solidFill>
                  <a:schemeClr val="dk1"/>
                </a:solidFill>
              </a:rPr>
              <a:t> </a:t>
            </a:r>
            <a:endParaRPr sz="4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solidFill>
                  <a:schemeClr val="dk1"/>
                </a:solidFill>
              </a:rPr>
              <a:t>27/09/2022 - IN EDIT- ROCKAKIS </a:t>
            </a:r>
            <a:r>
              <a:rPr lang="es" sz="4800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https://www.rockaxis.com/rock/noticia/35916/de-king-crimson-a-dinosaur-jr--adelantan-programacion-de-in-edit-chile-2022/</a:t>
            </a:r>
            <a:r>
              <a:rPr lang="es" sz="4800">
                <a:solidFill>
                  <a:schemeClr val="dk1"/>
                </a:solidFill>
              </a:rPr>
              <a:t> </a:t>
            </a:r>
            <a:endParaRPr sz="4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solidFill>
                  <a:schemeClr val="dk1"/>
                </a:solidFill>
              </a:rPr>
              <a:t>27/09/2022 - IN EDIT - FUTURO </a:t>
            </a:r>
            <a:endParaRPr sz="4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u="sng">
                <a:solidFill>
                  <a:schemeClr val="accent5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https://www.futuro.cl/2022/09/in-edit-chile-2022-conoce-su-programacion/</a:t>
            </a:r>
            <a:r>
              <a:rPr lang="es" sz="4800">
                <a:solidFill>
                  <a:schemeClr val="dk1"/>
                </a:solidFill>
              </a:rPr>
              <a:t> </a:t>
            </a:r>
            <a:endParaRPr sz="4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8661950" y="579900"/>
            <a:ext cx="17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641100"/>
            <a:ext cx="8520600" cy="46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1"/>
                </a:solidFill>
              </a:rPr>
              <a:t>27/09/2022 -  INMERSIÓN - LA MÁQUINA </a:t>
            </a:r>
            <a:r>
              <a:rPr lang="es" sz="19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https://lamaquinamedio.com/septimo-arte/inmersion-el-inquietante-thriller-protagonizado-por-alfredo-castro-se-estrena-en-cines-por-una-semana/</a:t>
            </a:r>
            <a:r>
              <a:rPr lang="es" sz="1900">
                <a:solidFill>
                  <a:schemeClr val="dk1"/>
                </a:solidFill>
              </a:rPr>
              <a:t> 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1"/>
                </a:solidFill>
              </a:rPr>
              <a:t>29/09/2022 - NOMAD - CULTURIZARTE </a:t>
            </a:r>
            <a:r>
              <a:rPr lang="es" sz="19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https://culturizarte.cl/nomad-tras-los-pasos-de-bruce-chatwin-2019-dara-cierre-a-especial-de-werner-herzog-en-centro-arte-alameda/</a:t>
            </a:r>
            <a:r>
              <a:rPr lang="es" sz="1900">
                <a:solidFill>
                  <a:schemeClr val="dk1"/>
                </a:solidFill>
              </a:rPr>
              <a:t> 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1"/>
                </a:solidFill>
              </a:rPr>
              <a:t>29/09/2022 - INMERSIÓN - BIO BIO </a:t>
            </a:r>
            <a:r>
              <a:rPr lang="es" sz="19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https://www.biobiochile.cl/noticias/artes-y-cultura/actualidad-cultural/2022/09/29/inmersion-pelicula-chilena-de-suspenso-en-base-a-prejuicios-de-clase-social-y-racistas.shtml</a:t>
            </a:r>
            <a:r>
              <a:rPr lang="es" sz="1900">
                <a:solidFill>
                  <a:schemeClr val="dk1"/>
                </a:solidFill>
              </a:rPr>
              <a:t> 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1"/>
                </a:solidFill>
              </a:rPr>
              <a:t>29/09/2022 - CINE CLUB - UCHILE </a:t>
            </a:r>
            <a:r>
              <a:rPr lang="es" sz="19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https://www.uchile.cl/noticias/190589/cineclub-bueno-muller-retoma-sus-actividades-con-exitosa-convocatoria</a:t>
            </a:r>
            <a:r>
              <a:rPr lang="es" sz="1900">
                <a:solidFill>
                  <a:schemeClr val="dk1"/>
                </a:solidFill>
              </a:rPr>
              <a:t> 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1"/>
                </a:solidFill>
              </a:rPr>
              <a:t>29/09/2022 - EL REPOSTERO DEL BERLÍN - AURORA ISRAEL </a:t>
            </a:r>
            <a:r>
              <a:rPr lang="es" sz="1900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https://aurora-israel.co.il/una-pelicula-israeli-se-vera-en-el-cine-arte-alameda/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1"/>
                </a:solidFill>
              </a:rPr>
              <a:t>29/09/2022 - ARGENTINA - LT CULTO </a:t>
            </a:r>
            <a:r>
              <a:rPr lang="es" sz="1900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https://www.latercera.com/culto/2022/09/29/mas-metodica-que-electrizante-ricardo-darin-brinda-una-actuacion-maravillosa-que-dice-la-critica-sobre-argentina-1985/</a:t>
            </a:r>
            <a:r>
              <a:rPr lang="es" sz="1900">
                <a:solidFill>
                  <a:schemeClr val="dk1"/>
                </a:solidFill>
              </a:rPr>
              <a:t> 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1"/>
                </a:solidFill>
              </a:rPr>
              <a:t>30/09/2022 - MARTÍN RADIO OASIS - RADIO OASIS </a:t>
            </a:r>
            <a:r>
              <a:rPr lang="es" sz="1900" u="sng">
                <a:solidFill>
                  <a:schemeClr val="accent5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https://player.oasisfm.cl/share/vjU5kC7GyglA9BKOQloD?t=e&amp;i=63376e2765a4840c504e2295</a:t>
            </a:r>
            <a:r>
              <a:rPr lang="es" sz="1900">
                <a:solidFill>
                  <a:schemeClr val="dk1"/>
                </a:solidFill>
              </a:rPr>
              <a:t> 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8682400" y="445025"/>
            <a:ext cx="15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311700" y="324775"/>
            <a:ext cx="8520600" cy="455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00000"/>
                </a:solidFill>
              </a:rPr>
              <a:t>04/10/2022 - Emir Kusturica - El Ciudadano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chemeClr val="hlink"/>
                </a:solidFill>
                <a:hlinkClick r:id="rId3"/>
              </a:rPr>
              <a:t>https://www.elciudadano.com/cine/emir-kusturica-recibe-el-premio-a-la-trayectoria-cinelebu-2023/10/04/</a:t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00000"/>
                </a:solidFill>
              </a:rPr>
              <a:t>04/10/2022 - In-Edit - Crónica Sonora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chemeClr val="hlink"/>
                </a:solidFill>
                <a:hlinkClick r:id="rId4"/>
              </a:rPr>
              <a:t>https://cronicasonora.cl/2022/10/04/in-edit-2022-las-historias-que-vienen/</a:t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00000"/>
                </a:solidFill>
              </a:rPr>
              <a:t>06/10/2022 - Festival Medio Ambiente - Radio U de Chile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chemeClr val="hlink"/>
                </a:solidFill>
                <a:hlinkClick r:id="rId5"/>
              </a:rPr>
              <a:t>https://radio.uchile.cl/2022/10/06/confluencias-vida-en-torno-al-agua-ciclo-gratuito-de-cine-medioambiental-se-realizara-en-centro-arte-alameda/</a:t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00000"/>
                </a:solidFill>
              </a:rPr>
              <a:t>06/10/2022 - Festival Medio Ambiente - El Ciudadano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chemeClr val="hlink"/>
                </a:solidFill>
                <a:hlinkClick r:id="rId6"/>
              </a:rPr>
              <a:t>https://www.elciudadano.com/artes/santiago-invitan-a-ciclo-gratuito-de-cine-medioambiental-en-el-centro-arte-alameda/10/05/</a:t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00000"/>
                </a:solidFill>
              </a:rPr>
              <a:t>05/10/2022 - Moonage Daydream - Infinita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chemeClr val="hlink"/>
                </a:solidFill>
                <a:hlinkClick r:id="rId7"/>
              </a:rPr>
              <a:t>https://www.infinita.cl/que-hacer/2022/10/05/moonage-daydream-bodies-bodies-bodies-revisa-la-cartelera-del-cine-arte-para-la-proxima-semana.html</a:t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00000"/>
                </a:solidFill>
              </a:rPr>
              <a:t>04/10/2022 - Emir Kusturica - NINA FM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chemeClr val="hlink"/>
                </a:solidFill>
                <a:hlinkClick r:id="rId8"/>
              </a:rPr>
              <a:t>https://ninafm.cl/2022/10/05/emir-kusturica-recibe-el-premio-a-la-trayectoria-cinelebu-2023/</a:t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8692600" y="445025"/>
            <a:ext cx="139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311700" y="372500"/>
            <a:ext cx="8520600" cy="46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dk1"/>
                </a:solidFill>
              </a:rPr>
              <a:t>05/10/2022 - Emir Kusturica - El Mostrador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u="sng">
                <a:solidFill>
                  <a:srgbClr val="1155CC"/>
                </a:solidFill>
              </a:rPr>
              <a:t>https://www.elmostrador.cl/cultura/2022/10/05/emir-kusturica-recibe-el-premio-a-la-trayectoria-cinelebu-2023/</a:t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dk1"/>
                </a:solidFill>
              </a:rPr>
              <a:t>07/10/2022 - Valentina Marinkovic - Zumbido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u="sng">
                <a:solidFill>
                  <a:srgbClr val="1155CC"/>
                </a:solidFill>
              </a:rPr>
              <a:t>https://zumbido.cl/review-fotografico-de-valentina-marinkovic/</a:t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dk1"/>
                </a:solidFill>
              </a:rPr>
              <a:t>19/10/2022 - Emsamble por la paz - Bio Bio Chile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chemeClr val="hlink"/>
                </a:solidFill>
                <a:hlinkClick r:id="rId3"/>
              </a:rPr>
              <a:t>https://www.biobiochile.cl/noticias/artes-y-cultura/musica/2022/10/19/a-traves-del-jazz-ensamble-por-la-paz-realizara-concierto-en-homenaje-a-victor-jara.shtml</a:t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21/10/2022 - 1976 y conversatorio - LT CULTO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rgbClr val="1155CC"/>
                </a:solidFill>
              </a:rPr>
              <a:t>https://www.latercera.com/culto/2022/10/21/centro-arte-alameda-presenta-funcion-especial-de-1976-con-cineforo/</a:t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21/10/2022 - 1976 y conversatorio - El Ciudadano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rgbClr val="1155CC"/>
                </a:solidFill>
              </a:rPr>
              <a:t>https://www.elciudadano.com/chile/1976-de-manuela-martelli-tendra-funcion-especial-con-cine-foro-incluido-en-el-centro-arte-alameda/10/20/</a:t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24/10/2022 - Santiago Independiente - Paperblog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https://es.paperblog.com/cine-regional-cada-uno-tiene-su-cada-uno-y-al-amparo-del-cielo-conversatorios-se-exhibiran-en-centro-arte-alameda-7258149/</a:t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8672200" y="445025"/>
            <a:ext cx="16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9"/>
          <p:cNvSpPr txBox="1"/>
          <p:nvPr>
            <p:ph idx="1" type="body"/>
          </p:nvPr>
        </p:nvSpPr>
        <p:spPr>
          <a:xfrm>
            <a:off x="311700" y="530775"/>
            <a:ext cx="8520600" cy="47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</a:rPr>
              <a:t>21/10/2022 - Álvaro Gueny - Le monde diplomatique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u="sng">
                <a:solidFill>
                  <a:schemeClr val="hlink"/>
                </a:solidFill>
                <a:hlinkClick r:id="rId3"/>
              </a:rPr>
              <a:t>https://www.lemondediplomatique.cl/esta-exposicion-no-tiene-nombre-dibujos-de-alvaro-gueny-por-francisca-marquez.html</a:t>
            </a:r>
            <a:endParaRPr sz="15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</a:rPr>
              <a:t>26/10/2022 - Waikil - Zumbido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u="sng">
                <a:solidFill>
                  <a:schemeClr val="hlink"/>
                </a:solidFill>
                <a:hlinkClick r:id="rId4"/>
              </a:rPr>
              <a:t>https://zumbido.cl/waikil-mas-banda-un-concierto-por-la-resistencia-mapuche-en-el-centro-arte-alameda/</a:t>
            </a:r>
            <a:endParaRPr sz="15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3333"/>
              <a:buFont typeface="Arial"/>
              <a:buNone/>
            </a:pPr>
            <a:r>
              <a:rPr lang="es" sz="1500">
                <a:solidFill>
                  <a:schemeClr val="dk1"/>
                </a:solidFill>
              </a:rPr>
              <a:t>26/10/2022 - DART - Cooperativa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https://cooperativa.cl/noticias/entretencion/cine/documentales/en-santiago-concepcion-y-online-estara-el-festival-de-cine-documental/2022-10-25/132710.html</a:t>
            </a:r>
            <a:endParaRPr sz="15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</a:rPr>
              <a:t>22/10/2022 - El efecto ladrillo - Interferencia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https://interferencia.cl/articulos/carola-fuentes-directora-de-el-efecto-ladrillo-el-documental-muestra-que-hay-personas-que</a:t>
            </a:r>
            <a:endParaRPr sz="15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</a:rPr>
              <a:t>24/10/2022 - Javiera Rosselot - Parlante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https://www.parlante.cl/javiera-rosselot-alerta-sobre-la-explotacion-infantil-en-su-nuevo-single-ninxs-libres/</a:t>
            </a:r>
            <a:endParaRPr sz="15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</a:rPr>
              <a:t>26/10/2022 - FIDOCS - Concierto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u="sng">
                <a:solidFill>
                  <a:schemeClr val="hlink"/>
                </a:solidFill>
                <a:hlinkClick r:id="rId8"/>
              </a:rPr>
              <a:t>https://www.concierto.cl/2022/10/fidocs-2022-presenta-documental-sobre-la-premio-nobel-annie-ernaux/</a:t>
            </a:r>
            <a:endParaRPr sz="15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</a:rPr>
              <a:t>26/10/2022 - El Prodigio - Starwlog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u="sng">
                <a:solidFill>
                  <a:srgbClr val="1155CC"/>
                </a:solidFill>
              </a:rPr>
              <a:t>https://starwlog.com/el-prodigio-de-sebastian-lelio-se-estrena-en-cines-el-3-de-noviembre/</a:t>
            </a:r>
            <a:endParaRPr sz="15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t/>
            </a:r>
            <a:endParaRPr sz="12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type="title"/>
          </p:nvPr>
        </p:nvSpPr>
        <p:spPr>
          <a:xfrm>
            <a:off x="8662000" y="445025"/>
            <a:ext cx="17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0"/>
          <p:cNvSpPr txBox="1"/>
          <p:nvPr>
            <p:ph idx="1" type="body"/>
          </p:nvPr>
        </p:nvSpPr>
        <p:spPr>
          <a:xfrm>
            <a:off x="311700" y="630950"/>
            <a:ext cx="8520600" cy="42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dk1"/>
                </a:solidFill>
              </a:rPr>
              <a:t>26/10/2022 - El Prodigio - Starwlog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chemeClr val="hlink"/>
                </a:solidFill>
                <a:hlinkClick r:id="rId3"/>
              </a:rPr>
              <a:t>https://starwlog.com/el-prodigio-de-sebastian-lelio-se-estrena-en-cines-el-3-de-noviembre/</a:t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dk1"/>
                </a:solidFill>
              </a:rPr>
              <a:t>26/10/2022 - FIDOCS - Ilustrado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chemeClr val="hlink"/>
                </a:solidFill>
                <a:hlinkClick r:id="rId4"/>
              </a:rPr>
              <a:t>https://www.ilustrado.cl/2022/10/26/fidocs-documental-annie-ernaux-competencia-internacional/</a:t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dk1"/>
                </a:solidFill>
              </a:rPr>
              <a:t>27/10/2022- Annie Emaux - El Mostrador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chemeClr val="hlink"/>
                </a:solidFill>
                <a:hlinkClick r:id="rId5"/>
              </a:rPr>
              <a:t>https://www.elmostrador.cl/cultura/2022/10/27/el-documental-que-muestra-cuando-la-premio-nobel-annie-ernaux-paso-por-el-chile-de-la-unidad-popular/</a:t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dk1"/>
                </a:solidFill>
              </a:rPr>
              <a:t>27/10/2022 - Cada uno tiene su cada uno, Entrevista - El Mostrador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chemeClr val="hlink"/>
                </a:solidFill>
                <a:hlinkClick r:id="rId6"/>
              </a:rPr>
              <a:t>https://www.elmostrador.cl/cultura/2022/10/27/director-de-cinta-cada-uno-tiene-su-cada-uno-la-ciudad-se-idealiza-como-simbolo-de-progreso/</a:t>
            </a:r>
            <a:endParaRPr sz="12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 u="sng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/>
          <p:nvPr>
            <p:ph type="title"/>
          </p:nvPr>
        </p:nvSpPr>
        <p:spPr>
          <a:xfrm>
            <a:off x="311700" y="17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900"/>
              <a:t>SELECCIÓN DE CLIPPINGS</a:t>
            </a:r>
            <a:endParaRPr b="1" sz="1900"/>
          </a:p>
        </p:txBody>
      </p:sp>
      <p:sp>
        <p:nvSpPr>
          <p:cNvPr id="104" name="Google Shape;104;p21"/>
          <p:cNvSpPr txBox="1"/>
          <p:nvPr>
            <p:ph idx="1" type="body"/>
          </p:nvPr>
        </p:nvSpPr>
        <p:spPr>
          <a:xfrm>
            <a:off x="311700" y="3651725"/>
            <a:ext cx="8520600" cy="9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