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Roboto Mon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regular.fntdata"/><Relationship Id="rId20" Type="http://schemas.openxmlformats.org/officeDocument/2006/relationships/slide" Target="slides/slide15.xml"/><Relationship Id="rId42" Type="http://schemas.openxmlformats.org/officeDocument/2006/relationships/font" Target="fonts/RobotoMono-italic.fntdata"/><Relationship Id="rId41" Type="http://schemas.openxmlformats.org/officeDocument/2006/relationships/font" Target="fonts/RobotoMon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obotoMon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7516a7c70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a7516a7c70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a7516a7c7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a7516a7c7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a7516a7c70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a7516a7c70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5829f28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5829f28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a5829f28c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a5829f28c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a01af82f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a01af82f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01af82f3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01af82f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7516a7c70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a7516a7c70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01af82f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a01af82f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7516a7c70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7516a7c70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a5829f28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a5829f28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a7516a7c70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a7516a7c70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a7516a7c70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a7516a7c70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7516a7c7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a7516a7c7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a7516a7c70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a7516a7c70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7516a7c70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a7516a7c70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a7516a7c70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a7516a7c70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a7516a7c70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a7516a7c70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a01af82f3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a01af82f3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a01af82f3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a01af82f3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a01af82f3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a01af82f3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a7516a7c70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a7516a7c70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a01af82f3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a01af82f3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a01af82f3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a01af82f3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a01af82f3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a01af82f3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a01af82f3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a01af82f3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a01af82f3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a01af82f3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7516a7c70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7516a7c70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a7516a7c7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a7516a7c7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a7516a7c70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a7516a7c70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a7516a7c7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a7516a7c7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a5829f28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a5829f28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a7516a7c7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a7516a7c7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eritascapitur.cl/sin-responsables-ministerio-publico-cierra-caso-por-incendios-del-centro-arte-alameda/" TargetMode="External"/><Relationship Id="rId4" Type="http://schemas.openxmlformats.org/officeDocument/2006/relationships/hyperlink" Target="https://www.tvr.cl/nacional/cierran-investigacion-por-incendio-del-cine-arte-alameda/2022/07/26/62e05c623daf56000ad517b0" TargetMode="External"/><Relationship Id="rId5" Type="http://schemas.openxmlformats.org/officeDocument/2006/relationships/hyperlink" Target="https://www.entornointeligente.com/fiscala-cierra-sin-acusaciones-investigacin-de-incendio-en-centro-arte-alameda-en-2019-2/" TargetMode="External"/><Relationship Id="rId6" Type="http://schemas.openxmlformats.org/officeDocument/2006/relationships/hyperlink" Target="https://www.entornointeligente.com/fiscala-cierra-sin-acusaciones-investigacin-de-incendio-en-centro-arte-alameda-en-2019-2/" TargetMode="External"/><Relationship Id="rId7" Type="http://schemas.openxmlformats.org/officeDocument/2006/relationships/hyperlink" Target="https://www.biobiochile.cl/noticias/artes-y-cultura/actualidad-cultural/2022/07/12/espiritus-del-agua-estrenan-2-documental-de-la-trilogia-secas-defensoras-de-las-agua.shtml" TargetMode="External"/><Relationship Id="rId8" Type="http://schemas.openxmlformats.org/officeDocument/2006/relationships/hyperlink" Target="https://www.eldesconcierto.cl/nacional/2022/07/26/centro-arte-alameda-tras-cierre-de-investigacion-hay-una-sensacion-de-impunidad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oychile.cl/santiago/sociedad/2022/07/26/768435/centro-arte-alameda-incendio.html" TargetMode="External"/><Relationship Id="rId4" Type="http://schemas.openxmlformats.org/officeDocument/2006/relationships/hyperlink" Target="https://diariousach.cl/caso-del-incendio-del-centro-arte-alameda-se-cerro-sin-atribucion-de" TargetMode="External"/><Relationship Id="rId9" Type="http://schemas.openxmlformats.org/officeDocument/2006/relationships/hyperlink" Target="https://www.latercera.com/culto/2022/07/26/cierran-investigacion-de-incendio-en-centro-arte-alameda-sin-responsables-la-justicia-no-prospero-es-super-desilusionante/" TargetMode="External"/><Relationship Id="rId5" Type="http://schemas.openxmlformats.org/officeDocument/2006/relationships/hyperlink" Target="https://www.elciudadano.com/actualidad/sin-responsables-ministerio-publico-cierra-caso-del-incendio-del-centro-arte-alameda-por-supuesta-falta-de-pruebas/07/26/" TargetMode="External"/><Relationship Id="rId6" Type="http://schemas.openxmlformats.org/officeDocument/2006/relationships/hyperlink" Target="https://www.radioagricultura.cl/nacional/2022/07/26/ministerio-publico-cierra-el-caso-del-incendio-del-centro-arte-alameda-sin-responsables-por-el-siniestro/" TargetMode="External"/><Relationship Id="rId7" Type="http://schemas.openxmlformats.org/officeDocument/2006/relationships/hyperlink" Target="https://www.theclinic.cl/2022/07/26/incendio-centro-arte-alameda-ministerio-publico-cerro-caso-sin-responsables/" TargetMode="External"/><Relationship Id="rId8" Type="http://schemas.openxmlformats.org/officeDocument/2006/relationships/hyperlink" Target="https://m.cooperativa.cl/noticias/site/artic/20220726/pags-amp/20220726152328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.cooperativa.cl/noticias/site/artic/20220726/pags-amp/20220726152328.html" TargetMode="External"/><Relationship Id="rId4" Type="http://schemas.openxmlformats.org/officeDocument/2006/relationships/hyperlink" Target="https://www.latercera.com/culto/2022/07/26/cierran-investigacion-de-incendio-en-centro-arte-alameda-sin-responsables-la-justicia-no-prospero-es-super-desilusionante/" TargetMode="External"/><Relationship Id="rId10" Type="http://schemas.openxmlformats.org/officeDocument/2006/relationships/hyperlink" Target="https://radionuevomundo.cl/2022/07/27/tata-barahona-presenta-su-disco-cuarenpena-en-centro-arte-alameda/" TargetMode="External"/><Relationship Id="rId9" Type="http://schemas.openxmlformats.org/officeDocument/2006/relationships/hyperlink" Target="https://www.humonegro.com/cine/articulos-cine/ministerio-publico-cierra-investigacion-por-incendio-de-centro-arte-alameda-en-2019/" TargetMode="External"/><Relationship Id="rId5" Type="http://schemas.openxmlformats.org/officeDocument/2006/relationships/hyperlink" Target="https://www.maray.cl/ministerio-publico-cierra-caso-del-incendio-del-centro-arte-alameda-no-hay-responsables-2/" TargetMode="External"/><Relationship Id="rId6" Type="http://schemas.openxmlformats.org/officeDocument/2006/relationships/hyperlink" Target="https://www.ilustrado.cl/2022/07/27/centro-arte-alameda-se-manifiesta-tras-cierre-de-investigacion-por-incendio-durante-estallido-social/" TargetMode="External"/><Relationship Id="rId7" Type="http://schemas.openxmlformats.org/officeDocument/2006/relationships/hyperlink" Target="https://ritoquefm.cl/tata-barahona-lanza-su-disco-cuarenpena-en-cd-con-show-en-cine-arte-alameda/" TargetMode="External"/><Relationship Id="rId8" Type="http://schemas.openxmlformats.org/officeDocument/2006/relationships/hyperlink" Target="https://www.elmostrador.cl/cultura/2022/07/27/sin-responsables-fiscalia-cerro-investigacion-por-incendio-de-centro-arte-alameda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noticiasporelmundo.com/noticias/fiscalia-cerro-sin-acusaciones-la-indagatoria-por-incendio-en-centro-arte-alameda-noticias-chile/" TargetMode="External"/><Relationship Id="rId4" Type="http://schemas.openxmlformats.org/officeDocument/2006/relationships/hyperlink" Target="https://www.elclarin.cl/2022/07/27/fiscalia-cerro-investigacion-por-incendio-de-centro-arte-alameda-sin-responsables/" TargetMode="External"/><Relationship Id="rId9" Type="http://schemas.openxmlformats.org/officeDocument/2006/relationships/hyperlink" Target="https://www.msn.com/es-cl/entretenimiento/other/sanfic-2022-homenajear%C3%A1-a-alfredo-castro-y-patricio-guzm%C3%A1n/ar-AA107nhQ?li=BBOP1zB" TargetMode="External"/><Relationship Id="rId5" Type="http://schemas.openxmlformats.org/officeDocument/2006/relationships/hyperlink" Target="https://www.nenroll-nenroll.com/news/almost-3-years-after-the-fire-that-destroyed-centro-arte-alameda-they-close-an-investigation-without-those-responsible/" TargetMode="External"/><Relationship Id="rId6" Type="http://schemas.openxmlformats.org/officeDocument/2006/relationships/hyperlink" Target="https://www.lanacion.cl/fiscalia-cerro-sin-acusaciones-la-indagatoria-por-incendio-en-centro-arte-alameda/" TargetMode="External"/><Relationship Id="rId7" Type="http://schemas.openxmlformats.org/officeDocument/2006/relationships/hyperlink" Target="https://www.biobiochile.cl/noticias/artes-y-cultura/musica/2022/07/28/este-domingo-tata-barahona-lanza-su-disco-cuarenpena-en-cd-con-espectaculo-en-cine-arte-alameda.shtml" TargetMode="External"/><Relationship Id="rId8" Type="http://schemas.openxmlformats.org/officeDocument/2006/relationships/hyperlink" Target="https://cafeconnata.subela.cl/episodes/centro-arte-alameda-junto-a-su-directora-rosert-s1!417bb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latercera.com/culto/2022/08/01/de-juliette-binoche-a-paul-schrader-festival-sanfic-revela-programacion-y-comienza-venta-de-entradas/" TargetMode="External"/><Relationship Id="rId4" Type="http://schemas.openxmlformats.org/officeDocument/2006/relationships/hyperlink" Target="https://resumen.cl/articulos/directora-del-centro-arte-alameda-incendiado-luego-recibir-lacrimogenas-el-2019-ante-el-cierre-de-investigacion-estamos-frustrados-y-decepcionados" TargetMode="External"/><Relationship Id="rId5" Type="http://schemas.openxmlformats.org/officeDocument/2006/relationships/hyperlink" Target="https://www.concierto.cl/2022/08/sanfic-2022-revelan-programacion-y-comienza-la-venta-de-entradas/" TargetMode="External"/><Relationship Id="rId6" Type="http://schemas.openxmlformats.org/officeDocument/2006/relationships/hyperlink" Target="https://www.biobiochile.cl/noticias/artes-y-cultura/actualidad-cultural/2022/08/02/ultimas-3-oportunidades-para-ver-en-cine-crimes-of-the-future-la-nueva-provocacion-de-cronenberg.shtml" TargetMode="External"/><Relationship Id="rId7" Type="http://schemas.openxmlformats.org/officeDocument/2006/relationships/hyperlink" Target="https://lamaquinamedio.com/cinema/con-homenaje-a-alfredo-castro-y-la-ultima-cinta-de-oscar-isaac-festival-sanfic-anuncia-programacion-en-su-regreso-a-la-presencialidad/" TargetMode="External"/><Relationship Id="rId8" Type="http://schemas.openxmlformats.org/officeDocument/2006/relationships/hyperlink" Target="https://zumbido.cl/los-estrenos-nacionales-que-llegan-en-agosto-a-centro-arte-alameda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estoy.cl/recomendados/estrenos-nacionales-en-centro-arte-alameda-durante-agosto-conversatorios/" TargetMode="External"/><Relationship Id="rId4" Type="http://schemas.openxmlformats.org/officeDocument/2006/relationships/hyperlink" Target="https://www.elmostrador.cl/cultura/2022/08/05/film-la-libreria-en-centro-arte-alameda/" TargetMode="External"/><Relationship Id="rId11" Type="http://schemas.openxmlformats.org/officeDocument/2006/relationships/hyperlink" Target="https://www.rockaxis.com/rock/noticia/35412/-24-hour-party-people--se-exhibira-en-centro-arte-alameda/" TargetMode="External"/><Relationship Id="rId10" Type="http://schemas.openxmlformats.org/officeDocument/2006/relationships/hyperlink" Target="https://www.duna.cl/podcasts/el-alargue-de-meet-vincent-van-gogh-y-el-regreso-presencial-del-sanfic/" TargetMode="External"/><Relationship Id="rId12" Type="http://schemas.openxmlformats.org/officeDocument/2006/relationships/hyperlink" Target="http://www.popurriprensa.cl/cultura/estreno-las-mujeres-de-mi-casa/10/08/2022/" TargetMode="External"/><Relationship Id="rId9" Type="http://schemas.openxmlformats.org/officeDocument/2006/relationships/hyperlink" Target="https://www.chvnoticias.cl/nacional/dictuc-lacrimogenas-incendio-centro-arte-alameda_20220810/" TargetMode="External"/><Relationship Id="rId5" Type="http://schemas.openxmlformats.org/officeDocument/2006/relationships/hyperlink" Target="https://radio.uchile.cl/2022/08/06/en-el-marco-del-estallido-social-fiscalia-cerro-investigacion-sobre-incendio-de-centro-arte-alameda-sin-responsables/" TargetMode="External"/><Relationship Id="rId6" Type="http://schemas.openxmlformats.org/officeDocument/2006/relationships/hyperlink" Target="https://www.elmostrador.cl/cultura/2022/08/07/documental-frontera-en-miradoc/" TargetMode="External"/><Relationship Id="rId7" Type="http://schemas.openxmlformats.org/officeDocument/2006/relationships/hyperlink" Target="https://www.dictuc.cl/articulos/noticias/comunicado-sobre-asesoria-tecnica-estudio-de-generacion-de-incendio-en-centro-arte-alameda/" TargetMode="External"/><Relationship Id="rId8" Type="http://schemas.openxmlformats.org/officeDocument/2006/relationships/hyperlink" Target="https://www.chvnoticias.cl/reportajes/impunidad-quema-de-edificios-culturales_20220810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lmostrador.cl/dia/2022/08/18/mi-pais-imaginario-confirma-seleccion-en-el-festival-internacional-de-toronto/" TargetMode="External"/><Relationship Id="rId4" Type="http://schemas.openxmlformats.org/officeDocument/2006/relationships/hyperlink" Target="https://www.elperiodista.cl/2022/08/mi-pais-imaginario-de-patricio-guzman-llena-las-salas-y-confirma-seleccion-en-toronto/" TargetMode="External"/><Relationship Id="rId9" Type="http://schemas.openxmlformats.org/officeDocument/2006/relationships/hyperlink" Target="https://www.infinita.cl/que-hacer/2022/08/26/donde-ver-este-fin-de-semana-mi-pais-imaginario-el-documental-de-patricio-guzman.html" TargetMode="External"/><Relationship Id="rId5" Type="http://schemas.openxmlformats.org/officeDocument/2006/relationships/hyperlink" Target="https://culturizarte.cl/las-inocentes-la-ultima-pelicula-de-anne-fontaine-es-el-nuevo-estreno-de-la-sala-virtual/" TargetMode="External"/><Relationship Id="rId6" Type="http://schemas.openxmlformats.org/officeDocument/2006/relationships/hyperlink" Target="https://g5noticias.cl/2022/08/19/mi-pais-imaginario-vuelve-a-llenar-las-salas-de-cine-post-pandemia-y-confirma-seleccion-en-el-festival-internacional-de-toronto/" TargetMode="External"/><Relationship Id="rId7" Type="http://schemas.openxmlformats.org/officeDocument/2006/relationships/hyperlink" Target="https://www.biobiochile.cl/noticias/artes-y-cultura/actualidad-cultural/2022/08/19/mi-pais-imaginario-repleta-salas-suma-nuevas-ciudades-y-confirma-paso-por-festival-de-toronto.shtml" TargetMode="External"/><Relationship Id="rId8" Type="http://schemas.openxmlformats.org/officeDocument/2006/relationships/hyperlink" Target="https://www.youtube.com/watch?v=opgk5CZqfi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ltipografo.cl/2022/08/panorama-teatral-articulo-161-obra-digito-escenica-que-debuta-en-septiembre-en-ohiggins" TargetMode="External"/><Relationship Id="rId4" Type="http://schemas.openxmlformats.org/officeDocument/2006/relationships/hyperlink" Target="https://www.latercera.com/la-tercera-sabado/noticia/trap-tacos-y-arepas-el-sello-distintivo-para-las-fondas-2022/HC3UFDGD6VFCZOBETDIS3YYEUY/" TargetMode="External"/><Relationship Id="rId5" Type="http://schemas.openxmlformats.org/officeDocument/2006/relationships/hyperlink" Target="https://radiojgm.uchile.cl/valentina-reyes-ganadora-a-mejor-pelicula-en-sanfic-nunca-me-imagine-haber-hecho-una-pelicula-asi/" TargetMode="External"/><Relationship Id="rId6" Type="http://schemas.openxmlformats.org/officeDocument/2006/relationships/hyperlink" Target="https://lamaquinamedio.com/cinema/critica-nope-jordan-peele-pierde-el-sello-con-un-espectaculo-por-encima-de-todo/" TargetMode="External"/><Relationship Id="rId7" Type="http://schemas.openxmlformats.org/officeDocument/2006/relationships/hyperlink" Target="https://lamaquinamedio.com/septimo-arte/director-cineteca-nacional-es-imposible-desconocer-que-en-el-mundo-cultural-existen-elites-culturale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elmostrador.cl/cultura/2022/06/04/el-principito-en-ceina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ulturizarte.cl/especial-de-rainer-werner-fassbinder-se-exhibira-durante-junio-en-centro-arte-alameda/" TargetMode="External"/><Relationship Id="rId4" Type="http://schemas.openxmlformats.org/officeDocument/2006/relationships/hyperlink" Target="https://www.estoy.cl/recomendados/especial-de-rainer-werner-fassbinder/" TargetMode="External"/><Relationship Id="rId5" Type="http://schemas.openxmlformats.org/officeDocument/2006/relationships/hyperlink" Target="https://culturaacompanada.blogspot.com/2022/06/dia-del-medio-ambiente-en-centro-arte.html" TargetMode="External"/><Relationship Id="rId6" Type="http://schemas.openxmlformats.org/officeDocument/2006/relationships/hyperlink" Target="https://www.elciudadano.com/artes/centro-arte-alameda-conmemora-el-dia-mundial-del-medioambiente-con-las-peliculas-baraka-y-kiriku-y-la-hechicera/06/03/" TargetMode="External"/><Relationship Id="rId7" Type="http://schemas.openxmlformats.org/officeDocument/2006/relationships/hyperlink" Target="https://www.futuro.cl/2022/06/nico-borie-hara-show-de-rock-traducido-junto-a-invitados-de-lujo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los40.cl/2022/imperdible-natisu-lanza-hay-un-fuego-con-gran-show-en-vivo-118593.html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futuro.cl/2022/06/nico-borie-hara-show-de-rock-traducido-junto-a-invitados-de-lujo/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latercera.com/culto/2022/06/11/de-visita-en-primavera-sound-como-es-el-festival-que-llega-a-chile-en-noviembre/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eldesconcierto.cl/tendencias/2022/06/10/disfruta-de-la-feria-vegourmet-en-centro-arte-alameda.html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latercera.com/culto/2022/06/22/natisu-lanza-hay-un-fuego-con-show-en-sala-ceina/" TargetMode="External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radiojgm.uchile.cl/documental-travesia-travesti-realizan-cine-foro-en-la-cineteca-nacional-de-chile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eldesconcierto.cl/tipos-moviles/pantalla/2022/06/23/retrato-de-una-mujer-en-llamas-tendra-dos-funciones-en-centro-arte-alameda.html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tele13radio.cl/podcast/fm/cavallo-y-martinez-por-memoria-garra-c-mon-c-mon-siempre" TargetMode="External"/><Relationship Id="rId4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cnnchile.com/cultura/crimenes-del-futuro-cine-elvis_20220715/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rock.cl/nico-borie-llega-con-su-rock-traducido-a-la-sala-ceina-participa-por-entradas/" TargetMode="External"/><Relationship Id="rId4" Type="http://schemas.openxmlformats.org/officeDocument/2006/relationships/hyperlink" Target="https://www.humonegro.com/cine/articulos-cine/cartelera-centro-arte-alameda-del-9-al-13-de-junio/" TargetMode="External"/><Relationship Id="rId5" Type="http://schemas.openxmlformats.org/officeDocument/2006/relationships/hyperlink" Target="https://culturaacompanada.blogspot.com/2022/06/la-esperada-everything-everywhere-all.html" TargetMode="External"/><Relationship Id="rId6" Type="http://schemas.openxmlformats.org/officeDocument/2006/relationships/hyperlink" Target="https://www.biobiochile.cl/noticias/artes-y-cultura/musica/2022/06/08/hay-un-fuego-natisu-lanza-este-30-de-junio-su-nueva-placa-con-show-en-vivo-en-sala-ceina.shtml" TargetMode="External"/><Relationship Id="rId7" Type="http://schemas.openxmlformats.org/officeDocument/2006/relationships/hyperlink" Target="https://finde.latercera.com/cultura-pop/todo-en-todas-partes-al-mismo-tiempo-estreno-chile/" TargetMode="External"/><Relationship Id="rId8" Type="http://schemas.openxmlformats.org/officeDocument/2006/relationships/hyperlink" Target="https://www.musicachilena.cl/v2/diego-adrian-estrena-su-nuevo-disco-fantasia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latercera.com/culto/2022/07/25/un-trovador-con-bagaje-tata-barahona-presenta-su-nuevo-disco/" TargetMode="External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eldinamo.cl/pais/Fiscalia-cerro-investigacion-por-el-incendio-en-Centro-Arte-Alameda-no-hay-responsables-20220727-0004.html" TargetMode="External"/><Relationship Id="rId4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theclinic.cl/2022/07/26/incendio-centro-arte-alameda-ministerio-publico-cerro-caso-sin-responsables/" TargetMode="External"/><Relationship Id="rId4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cafeconnata.subela.cl/episodes/centro-arte-alameda-junto-a-su-directora-rosert-s1!417bb" TargetMode="External"/><Relationship Id="rId4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chvnoticias.cl/nacional/dictuc-lacrimogenas-incendio-centro-arte-alameda_20220810/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ldesconcierto.cl/tipos-moviles/pantalla/2022/06/17/conoce-la-cartelera-del-centro-arte-alameda-en-el-dia-del-padre.html" TargetMode="External"/><Relationship Id="rId4" Type="http://schemas.openxmlformats.org/officeDocument/2006/relationships/hyperlink" Target="https://g5noticias.cl/2022/06/23/natisu-lanza-hay-un-fuego-con-gran-show-en-vivo-2/" TargetMode="External"/><Relationship Id="rId5" Type="http://schemas.openxmlformats.org/officeDocument/2006/relationships/hyperlink" Target="https://nuestrocentro.cl/la-noche-de-ayer-en-santiago-centro/" TargetMode="External"/><Relationship Id="rId6" Type="http://schemas.openxmlformats.org/officeDocument/2006/relationships/hyperlink" Target="https://www.humonegro.com/cine/articulos-cine/cartelera-centro-arte-alameda-del-23-al-27-de-junio/" TargetMode="External"/><Relationship Id="rId7" Type="http://schemas.openxmlformats.org/officeDocument/2006/relationships/hyperlink" Target="https://culturizarte.cl/memoria-2021-de-apichatpong-weerasethaku-se-estrena-en-centro-arte-alameda/" TargetMode="External"/><Relationship Id="rId8" Type="http://schemas.openxmlformats.org/officeDocument/2006/relationships/hyperlink" Target="https://culturizarte.cl/46948-2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ldesconcierto.cl/tipos-moviles/pantalla/2022/06/24/la-pelicula-memoria-se-estrena-en-centro-arte-alameda-este-domingo.html" TargetMode="External"/><Relationship Id="rId4" Type="http://schemas.openxmlformats.org/officeDocument/2006/relationships/hyperlink" Target="https://zumbido.cl/centro-arte-alameda-anuncia-dos-importantes-funciones-memoria-2021-y-retrato-de-mujer-en-llamas-2019/" TargetMode="External"/><Relationship Id="rId5" Type="http://schemas.openxmlformats.org/officeDocument/2006/relationships/hyperlink" Target="https://www.youtube.com/watch?v=oFUteWpYS0A" TargetMode="External"/><Relationship Id="rId6" Type="http://schemas.openxmlformats.org/officeDocument/2006/relationships/hyperlink" Target="https://www.latercera.com/culto/2022/07/01/natisu-sin-importar-lo-que-digas/" TargetMode="External"/><Relationship Id="rId7" Type="http://schemas.openxmlformats.org/officeDocument/2006/relationships/hyperlink" Target="https://www.tele13radio.cl/podcast/fm/cavallo-y-martinez-por-memoria-garra-c-mon-c-mon-siempre" TargetMode="External"/><Relationship Id="rId8" Type="http://schemas.openxmlformats.org/officeDocument/2006/relationships/hyperlink" Target="https://zumbido.cl/natisu-en-sala-ceina-esa-inmensa-fogata-atrapant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Z0sBo_hPqgc" TargetMode="External"/><Relationship Id="rId4" Type="http://schemas.openxmlformats.org/officeDocument/2006/relationships/hyperlink" Target="https://interferencia.cl/articulos/directora-de-documental-frontera-en-la-pelicula-se-ve-como-el-conflicto-entre-el-estado" TargetMode="External"/><Relationship Id="rId9" Type="http://schemas.openxmlformats.org/officeDocument/2006/relationships/hyperlink" Target="https://www.concierto.cl/2022/07/vacaciones-de-invierno-3-imperdibles-panoramas-para-toda-la-familia/" TargetMode="External"/><Relationship Id="rId5" Type="http://schemas.openxmlformats.org/officeDocument/2006/relationships/hyperlink" Target="https://culturizarte.cl/descubre-las-novedades-de-la-cartelera-en-centro-arte-alameda-sala-ceina/" TargetMode="External"/><Relationship Id="rId6" Type="http://schemas.openxmlformats.org/officeDocument/2006/relationships/hyperlink" Target="https://mujeresymas.cl/sanfic-2022-presentado-por-fundacion-corpartes-anuncia-la-competencia-cortometraje-talento-nacional/" TargetMode="External"/><Relationship Id="rId7" Type="http://schemas.openxmlformats.org/officeDocument/2006/relationships/hyperlink" Target="https://culturizarte.cl/descubre-las-novedades-de-la-cartelera-en-centro-arte-alameda-sala-ceina/" TargetMode="External"/><Relationship Id="rId8" Type="http://schemas.openxmlformats.org/officeDocument/2006/relationships/hyperlink" Target="https://starwlog.com/paraiso-de-andrei-konchalovsky-en-el-nuevo-estreno-de-la-sala-virtual-del-centro-arte-alameda-tv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rockandpop.cl/2022/07/crimes-of-the-future-pelicula-de-kristen-stewart-llega-a-chile-cuando-y-donde-verla/" TargetMode="External"/><Relationship Id="rId4" Type="http://schemas.openxmlformats.org/officeDocument/2006/relationships/hyperlink" Target="https://www.nerdnews.cl/crimenes-del-futuro-de-david-cronenberg-se-estrena-el-14-de-julio-en-cine-arte-alameda-y-sala-insomnia/" TargetMode="External"/><Relationship Id="rId5" Type="http://schemas.openxmlformats.org/officeDocument/2006/relationships/hyperlink" Target="https://www.eldesconcierto.cl/bienes-comunes/2022/07/13/video-estrenan-segunda-parte-de-la-trilogia-documental-secas-defensoras-de-las-aguas.html" TargetMode="External"/><Relationship Id="rId6" Type="http://schemas.openxmlformats.org/officeDocument/2006/relationships/hyperlink" Target="https://www.humonegro.com/cine/articulos-cine/cartelera-centro-arte-alameda-del-14-al-19-de-julio/" TargetMode="External"/><Relationship Id="rId7" Type="http://schemas.openxmlformats.org/officeDocument/2006/relationships/hyperlink" Target="https://www.cnnchile.com/cultura/crimenes-del-futuro-cine-elvis_20220715/" TargetMode="External"/><Relationship Id="rId8" Type="http://schemas.openxmlformats.org/officeDocument/2006/relationships/hyperlink" Target="https://www.eldesconcierto.cl/tipos-moviles/escena/2022/07/15/cine-mudo-con-musica-en-vivo-the-tigers-coat-se-exhibira-en-centro-arte-alameda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isonantes.cl/tata-barahona-agenda-lanzamiento-de-su-nuevo-disco-en-sala-ceina/" TargetMode="External"/><Relationship Id="rId4" Type="http://schemas.openxmlformats.org/officeDocument/2006/relationships/hyperlink" Target="https://www.irock.cl/tata-barahona-presentara-su-disco-cuarenpena-con-show-en-ceina/" TargetMode="External"/><Relationship Id="rId9" Type="http://schemas.openxmlformats.org/officeDocument/2006/relationships/hyperlink" Target="https://www.disonantes.cl/tata-barahona-estrena-disco-fisico-de-cuarenpena-con-show-en-cine-arte-alameda/" TargetMode="External"/><Relationship Id="rId5" Type="http://schemas.openxmlformats.org/officeDocument/2006/relationships/hyperlink" Target="https://www.concierto.cl/2022/07/sanfic-2022-el-festival-capitalino-agenda-nueva-edicion-presencial/" TargetMode="External"/><Relationship Id="rId6" Type="http://schemas.openxmlformats.org/officeDocument/2006/relationships/hyperlink" Target="https://www.latercera.com/culto/2022/07/19/la-fuerza-del-rey-en-chile-elvis-supera-a-jurassic-world-3-pero-queda-lejos-de-minions-2-y-thor-4/" TargetMode="External"/><Relationship Id="rId7" Type="http://schemas.openxmlformats.org/officeDocument/2006/relationships/hyperlink" Target="https://www.cineyliteratura.cl/critica-crimes-of-the-future-los-remanentes-ochenteros-de-david-cronenberg/" TargetMode="External"/><Relationship Id="rId8" Type="http://schemas.openxmlformats.org/officeDocument/2006/relationships/hyperlink" Target="https://starwlog.com/amantes-por-un-dia-se-estrena-en-la-sala-virtual-de-centro-arte-alameda-tv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latercera.com/culto/2022/07/25/un-trovador-con-bagaje-tata-barahona-presenta-su-nuevo-disco/" TargetMode="External"/><Relationship Id="rId4" Type="http://schemas.openxmlformats.org/officeDocument/2006/relationships/hyperlink" Target="https://www.futuro.cl/2022/07/tata-barahona-presentara-cuarenpena-con-show-en-centro-arte-alameda/" TargetMode="External"/><Relationship Id="rId9" Type="http://schemas.openxmlformats.org/officeDocument/2006/relationships/hyperlink" Target="https://www.subela.cl/news/2022/7/26/la-minuta-pm-quin-quem-centro-arte-alameda-fiscala-decidi-no-perseverar-en-investigacin-por-falta-de-antecedente" TargetMode="External"/><Relationship Id="rId5" Type="http://schemas.openxmlformats.org/officeDocument/2006/relationships/hyperlink" Target="https://diariousach.cl/programas-radio-usach/escena-viva/tata-barahona-la-musica-me-entrega-la-responsabilidad-de-hacer-un" TargetMode="External"/><Relationship Id="rId6" Type="http://schemas.openxmlformats.org/officeDocument/2006/relationships/hyperlink" Target="https://www.cnnchile.com/cultura/investigacion-incendio-centro-arte-alameda_20220726/" TargetMode="External"/><Relationship Id="rId7" Type="http://schemas.openxmlformats.org/officeDocument/2006/relationships/hyperlink" Target="https://www.mundopeliculas.tv/2022/07/26/centro-arte-alameda-incendio/" TargetMode="External"/><Relationship Id="rId8" Type="http://schemas.openxmlformats.org/officeDocument/2006/relationships/hyperlink" Target="https://www.biobiochile.cl/noticias/artes-y-cultura/actualidad-cultural/2022/07/26/a-casi-3-anos-de-incendio-que-destruyo-centro-arte-alameda-cierran-investigacion-sin-responsables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41533" y="11015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INFORME DE PRENSA</a:t>
            </a:r>
            <a:endParaRPr b="1" sz="19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JUNIO JULIO AGOSTO 2022</a:t>
            </a:r>
            <a:endParaRPr b="1" sz="1900"/>
          </a:p>
          <a:p>
            <a:pPr indent="457200" lvl="0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575" y="4107975"/>
            <a:ext cx="95250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8403500" y="151375"/>
            <a:ext cx="38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71200" y="151375"/>
            <a:ext cx="8761200" cy="46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SIN CULPABLES INCENDIO - VERITAS CAPITUR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https://veritascapitur.cl/sin-responsables-ministerio-publico-cierra-caso-por-incendios-del-centro-arte-alameda/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SIN CULPABLES INCENDIO - TVR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https://www.tvr.cl/nacional/cierran-investigacion-por-incendio-del-cine-arte-alameda/2022/07/26/62e05c623daf56000ad517b0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SIN CULPABLES INCENDIO - ENTORNO INTELIGENTE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https://www.entornointeligente.com/fiscala-cierra-sin-acusaciones-investigacin-de-incendio-en-centro-arte-alameda-en-2019-2/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FESTIVAL MEDIO AMBIENTE - EL DESCONCIERTO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https://www.entornointeligente.com/fiscala-cierra-sin-acusaciones-investigacin-de-incendio-en-centro-arte-alameda-en-2019-2/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FESTIVAL DEL MEDIO AMBIENTE - BÍO BÍO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https://www.biobiochile.cl/noticias/artes-y-cultura/actualidad-cultural/2022/07/12/espiritus-del-agua-estrenan-2-documental-de-la-trilogia-secas-defensoras-de-las-agua.shtml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EL DESCONCIERTO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https://www.eldesconcierto.cl/nacional/2022/07/26/centro-arte-alameda-tras-cierre-de-investigacion-hay-una-sensacion-de-impunidad.html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8561050" y="89075"/>
            <a:ext cx="18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82650" y="344950"/>
            <a:ext cx="8978700" cy="45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SOY CHILE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https://www.soychile.cl/santiago/sociedad/2022/07/26/768435/centro-arte-alameda-incendio.html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DIARIO USACH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https://diariousach.cl/caso-del-incendio-del-centro-arte-alameda-se-cerro-sin-atribucion-de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EL CIUDADANO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https://www.elciudadano.com/actualidad/sin-responsables-ministerio-publico-cierra-caso-del-incendio-del-centro-arte-alameda-por-supuesta-falta-de-pruebas/07/26/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AGRICULTURA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https://www.radioagricultura.cl/nacional/2022/07/26/ministerio-publico-cierra-el-caso-del-incendio-del-centro-arte-alameda-sin-responsables-por-el-siniestro/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THE CLINIC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https://www.theclinic.cl/2022/07/26/incendio-centro-arte-alameda-ministerio-publico-cerro-caso-sin-responsables/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COOPERATIVA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https://m.cooperativa.cl/noticias/site/artic/20220726/pags-amp/20220726152328.html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LA TERCERA - </a:t>
            </a:r>
            <a:r>
              <a:rPr lang="es" sz="12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https://www.latercera.com/culto/2022/07/26/cierran-investigacion-de-incendio-en-centro-arte-alameda-sin-responsables-la-justicia-no-prospero-es-super-desilusionante/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63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63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63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31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55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5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8486925" y="89075"/>
            <a:ext cx="22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582050"/>
            <a:ext cx="8520600" cy="4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COOPERATIVA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https://m.cooperativa.cl/noticias/site/artic/20220726/pags-amp/20220726152328.html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 SIN CULPABLES INCENDIO - LA TERCERA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https://www.latercera.com/culto/2022/07/26/cierran-investigacion-de-incendio-en-centro-arte-alameda-sin-responsables-la-justicia-no-prospero-es-super-desilusionante/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27/07/2022 -  SIN CULPABLES INCENDIO - RADIO MARAY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https://www.maray.cl/ministerio-publico-cierra-caso-del-incendio-del-centro-arte-alameda-no-hay-responsables-2/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27/07/2022 -  SIN CULPABLES INCENDIO - ILUSTRADO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https://www.ilustrado.cl/2022/07/27/centro-arte-alameda-se-manifiesta-tras-cierre-de-investigacion-por-incendio-durante-estallido-social/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27/07/2022 -  TATA BARAHONA - RITOQUE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https://ritoquefm.cl/tata-barahona-lanza-su-disco-cuarenpena-en-cd-con-show-en-cine-arte-alameda/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27/07/2022 -  SIN CULPABLES INCENDIO - EL MOSTRADOR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https://www.elmostrador.cl/cultura/2022/07/27/sin-responsables-fiscalia-cerro-investigacion-por-incendio-de-centro-arte-alameda/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27/07/2022 -  SIN CULPABLES INCENDIO - HUMO NEGRO - </a:t>
            </a:r>
            <a:r>
              <a:rPr lang="es" sz="12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https://www.humonegro.com/cine/articulos-cine/ministerio-publico-cierra-investigacion-por-incendio-de-centro-arte-alameda-en-2019/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29337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27/07/2022 - TATA BARAHONA - RADIO NUEVO MUNDO - </a:t>
            </a:r>
            <a:r>
              <a:rPr lang="es" sz="12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https://radionuevomundo.cl/2022/07/27/tata-barahona-presenta-su-disco-cuarenpena-en-centro-arte-alameda/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34"/>
              <a:buFont typeface="Arial"/>
              <a:buNone/>
            </a:pPr>
            <a:r>
              <a:t/>
            </a:r>
            <a:endParaRPr sz="763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73025" y="154125"/>
            <a:ext cx="8767500" cy="5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700">
                <a:solidFill>
                  <a:schemeClr val="dk1"/>
                </a:solidFill>
              </a:rPr>
              <a:t>27/07/2022 -  SIN CULPABLES INCENDIO - NOTICIAS POR EL MUNDO - </a:t>
            </a:r>
            <a:r>
              <a:rPr lang="es" sz="1700" u="sng">
                <a:solidFill>
                  <a:schemeClr val="hlink"/>
                </a:solidFill>
                <a:hlinkClick r:id="rId3"/>
              </a:rPr>
              <a:t>https://noticiasporelmundo.com/noticias/fiscalia-cerro-sin-acusaciones-la-indagatoria-por-incendio-en-centro-arte-alameda-noticias-chile/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700">
                <a:solidFill>
                  <a:schemeClr val="dk1"/>
                </a:solidFill>
              </a:rPr>
              <a:t>27/07/2022 -  SIN CULPABLES INCENDIO - EL CLARÍN- </a:t>
            </a:r>
            <a:r>
              <a:rPr lang="es" sz="1700" u="sng">
                <a:solidFill>
                  <a:schemeClr val="hlink"/>
                </a:solidFill>
                <a:hlinkClick r:id="rId4"/>
              </a:rPr>
              <a:t>https://www.elclarin.cl/2022/07/27/fiscalia-cerro-investigacion-por-incendio-de-centro-arte-alameda-sin-responsables/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700">
                <a:solidFill>
                  <a:schemeClr val="dk1"/>
                </a:solidFill>
              </a:rPr>
              <a:t>27/07/2022 -  SIN CULPABLES INCENDIO - NEN ROLL - </a:t>
            </a:r>
            <a:r>
              <a:rPr lang="es" sz="1700" u="sng">
                <a:solidFill>
                  <a:schemeClr val="hlink"/>
                </a:solidFill>
                <a:hlinkClick r:id="rId5"/>
              </a:rPr>
              <a:t>https://www.nenroll-nenroll.com/news/almost-3-years-after-the-fire-that-destroyed-centro-arte-alameda-they-close-an-investigation-without-those-responsible/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700">
                <a:solidFill>
                  <a:schemeClr val="dk1"/>
                </a:solidFill>
              </a:rPr>
              <a:t>27/07/2022 -  SIN CULPABLES INCENDIO - LA NACIÓN - </a:t>
            </a:r>
            <a:r>
              <a:rPr lang="es" sz="1700" u="sng">
                <a:solidFill>
                  <a:schemeClr val="hlink"/>
                </a:solidFill>
                <a:hlinkClick r:id="rId6"/>
              </a:rPr>
              <a:t>https://www.lanacion.cl/fiscalia-cerro-sin-acusaciones-la-indagatoria-por-incendio-en-centro-arte-alameda/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700">
                <a:solidFill>
                  <a:schemeClr val="dk1"/>
                </a:solidFill>
              </a:rPr>
              <a:t>28/07/2022 -  TATA BARAHONA - BÍO BÍO- </a:t>
            </a:r>
            <a:r>
              <a:rPr lang="es" sz="1700" u="sng">
                <a:solidFill>
                  <a:schemeClr val="hlink"/>
                </a:solidFill>
                <a:hlinkClick r:id="rId7"/>
              </a:rPr>
              <a:t>https://www.biobiochile.cl/noticias/artes-y-cultura/musica/2022/07/28/este-domingo-tata-barahona-lanza-su-disco-cuarenpena-en-cd-con-espectaculo-en-cine-arte-alameda.shtml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700">
                <a:solidFill>
                  <a:schemeClr val="dk1"/>
                </a:solidFill>
              </a:rPr>
              <a:t>28/07/2022 - ENTREVISTA RADIO - SÚBELA- </a:t>
            </a:r>
            <a:r>
              <a:rPr lang="es" sz="1700" u="sng">
                <a:solidFill>
                  <a:schemeClr val="hlink"/>
                </a:solidFill>
                <a:hlinkClick r:id="rId8"/>
              </a:rPr>
              <a:t>https://cafeconnata.subela.cl/episodes/centro-arte-alameda-junto-a-su-directora-rosert-s1!417bb</a:t>
            </a:r>
            <a:endParaRPr sz="1700">
              <a:solidFill>
                <a:schemeClr val="dk1"/>
              </a:solidFill>
            </a:endParaRPr>
          </a:p>
          <a:p>
            <a:pPr indent="-30416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700">
                <a:solidFill>
                  <a:schemeClr val="dk1"/>
                </a:solidFill>
              </a:rPr>
              <a:t>29/07/2022 - SANFIC - MSN - </a:t>
            </a:r>
            <a:r>
              <a:rPr lang="es" sz="1700" u="sng">
                <a:solidFill>
                  <a:schemeClr val="hlink"/>
                </a:solidFill>
                <a:hlinkClick r:id="rId9"/>
              </a:rPr>
              <a:t>https://www.msn.com/es-cl/entretenimiento/other/sanfic-2022-homenajear%C3%A1-a-alfredo-castro-y-patricio-guzm%C3%A1n/ar-AA107nhQ?li=BBOP1zB</a:t>
            </a:r>
            <a:r>
              <a:rPr lang="es" sz="1700">
                <a:solidFill>
                  <a:schemeClr val="dk1"/>
                </a:solidFill>
              </a:rPr>
              <a:t>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8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8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68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36450" y="320950"/>
            <a:ext cx="9071100" cy="5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12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01/08/2022 - SANFIC- LA TERCERA - </a:t>
            </a:r>
            <a:r>
              <a:rPr lang="es" sz="1200" u="sng">
                <a:solidFill>
                  <a:schemeClr val="hlink"/>
                </a:solidFill>
                <a:hlinkClick r:id="rId3"/>
              </a:rPr>
              <a:t>https://www.latercera.com/culto/2022/08/01/de-juliette-binoche-a-paul-schrader-festival-sanfic-revela-programacion-y-comienza-venta-de-entradas/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02/08/2022 - SIN CULPABLES INCENDIO - RESUMEN  </a:t>
            </a:r>
            <a:r>
              <a:rPr lang="es" sz="1200" u="sng">
                <a:solidFill>
                  <a:schemeClr val="hlink"/>
                </a:solidFill>
                <a:hlinkClick r:id="rId4"/>
              </a:rPr>
              <a:t>https://resumen.cl/articulos/directora-del-centro-arte-alameda-incendiado-luego-recibir-lacrimogenas-el-2019-ante-el-cierre-de-investigacion-estamos-frustrados-y-decepcionados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02/08/2022</a:t>
            </a:r>
            <a:r>
              <a:rPr lang="es" sz="1200">
                <a:solidFill>
                  <a:schemeClr val="dk1"/>
                </a:solidFill>
              </a:rPr>
              <a:t>- SANFIC - CONCIERTO - </a:t>
            </a:r>
            <a:r>
              <a:rPr lang="es" sz="1200" u="sng">
                <a:solidFill>
                  <a:schemeClr val="hlink"/>
                </a:solidFill>
                <a:hlinkClick r:id="rId5"/>
              </a:rPr>
              <a:t>https://www.concierto.cl/2022/08/sanfic-2022-revelan-programacion-y-comienza-la-venta-de-entradas/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02/08/2022- CRIMES OF THE FUTURE - BÍO BÍO - </a:t>
            </a:r>
            <a:r>
              <a:rPr lang="es" sz="1200" u="sng">
                <a:solidFill>
                  <a:schemeClr val="hlink"/>
                </a:solidFill>
                <a:hlinkClick r:id="rId6"/>
              </a:rPr>
              <a:t>https://www.biobiochile.cl/noticias/artes-y-cultura/actualidad-cultural/2022/08/02/ultimas-3-oportunidades-para-ver-en-cine-crimes-of-the-future-la-nueva-provocacion-de-cronenberg.shtml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02/08/2022 - SANFIC - LA MÁQUINA - </a:t>
            </a:r>
            <a:r>
              <a:rPr lang="es" sz="1200" u="sng">
                <a:solidFill>
                  <a:schemeClr val="hlink"/>
                </a:solidFill>
                <a:hlinkClick r:id="rId7"/>
              </a:rPr>
              <a:t>https://lamaquinamedio.com/cinema/con-homenaje-a-alfredo-castro-y-la-ultima-cinta-de-oscar-isaac-festival-sanfic-anuncia-programacion-en-su-regreso-a-la-presencialidad/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05/08/2022 - ESTRENOS NACIONALES - ZUMBIDO - </a:t>
            </a:r>
            <a:r>
              <a:rPr lang="es" sz="1200" u="sng">
                <a:solidFill>
                  <a:schemeClr val="hlink"/>
                </a:solidFill>
                <a:hlinkClick r:id="rId8"/>
              </a:rPr>
              <a:t>https://zumbido.cl/los-estrenos-nacionales-que-llegan-en-agosto-a-centro-arte-alameda/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8672275" y="445025"/>
            <a:ext cx="15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311700" y="517175"/>
            <a:ext cx="8520600" cy="44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https://www.estoy.cl/recomendados/estrenos-nacionales-en-centro-arte-alameda-durante-agosto-conversatorios/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05/08/2022 - ESTRENO SALA VIRTUAL - EL MOSTRADOR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https://www.elmostrador.cl/cultura/2022/08/05/film-la-libreria-en-centro-arte-alameda/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06/08/2022 - SIN CULPABLES INCENDIO - DIARIO UCHILE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https://radio.uchile.cl/2022/08/06/en-el-marco-del-estallido-social-fiscalia-cerro-investigacion-sobre-incendio-de-centro-arte-alameda-sin-responsables/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07/08/2022 - CARTELERA - EL MOSTRADOR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https://www.elmostrador.cl/cultura/2022/08/07/documental-frontera-en-miradoc/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10/08/2022 - DICTUC - DICTUC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https://www.dictuc.cl/articulos/noticias/comunicado-sobre-asesoria-tecnica-estudio-de-generacion-de-incendio-en-centro-arte-alameda/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10/08/2022 - SIN CULPABLE INCENDIO - CHV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https://www.chvnoticias.cl/reportajes/impunidad-quema-de-edificios-culturales_20220810/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10/08/2022 - SIN CULPABLE INCENDIO - CHV - </a:t>
            </a:r>
            <a:r>
              <a:rPr lang="es" sz="12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https://www.chvnoticias.cl/nacional/dictuc-lacrimogenas-incendio-centro-arte-alameda_20220810/</a:t>
            </a:r>
            <a:r>
              <a:rPr lang="es" sz="1200">
                <a:solidFill>
                  <a:schemeClr val="dk1"/>
                </a:solidFill>
              </a:rPr>
              <a:t> 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11/08/2022 - MARTÍN EN DUNA- DUNA - </a:t>
            </a:r>
            <a:r>
              <a:rPr lang="es" sz="12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https://www.duna.cl/podcasts/el-alargue-de-meet-vincent-van-gogh-y-el-regreso-presencial-del-sanfic/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11/08/2022 - CARTELERA - ROCKAXIS - </a:t>
            </a:r>
            <a:r>
              <a:rPr lang="es" sz="1200" u="sng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https://www.rockaxis.com/rock/noticia/35412/-24-hour-party-people--se-exhibira-en-centro-arte-alameda/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11/08/2022 - LAS MUJERES DE MINCASA- POPURRI PRENSA - </a:t>
            </a:r>
            <a:r>
              <a:rPr lang="es" sz="1200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http://www.popurriprensa.cl/cultura/estreno-las-mujeres-de-mi-casa/10/08/2022/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8477650" y="445025"/>
            <a:ext cx="35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311700" y="462450"/>
            <a:ext cx="8520600" cy="42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18/08/2022 - MI PAÍS IMAGINARIO - EL MOSTRADOR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https://www.elmostrador.cl/dia/2022/08/18/mi-pais-imaginario-confirma-seleccion-en-el-festival-internacional-de-toronto/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18/08/2022 - MI PAÍS IMAGINARIO - EL PERIODISTA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https://www.elperiodista.cl/2022/08/mi-pais-imaginario-de-patricio-guzman-llena-las-salas-y-confirma-seleccion-en-toronto/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18/08/2022 - SALA VIRTUAL - CULTURIZARTE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https://culturizarte.cl/las-inocentes-la-ultima-pelicula-de-anne-fontaine-es-el-nuevo-estreno-de-la-sala-virtual/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19/08/02022 - MI PAÍS IMAGINARIO - G5NOTICIAS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https://g5noticias.cl/2022/08/19/mi-pais-imaginario-vuelve-a-llenar-las-salas-de-cine-post-pandemia-y-confirma-seleccion-en-el-festival-internacional-de-toronto/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19/08/2022 - MI PAÍS IMAGINARIO - BÍO BÍO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https://www.biobiochile.cl/noticias/artes-y-cultura/actualidad-cultural/2022/08/19/mi-pais-imaginario-repleta-salas-suma-nuevas-ciudades-y-confirma-paso-por-festival-de-toronto.shtml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19/08/2022 - AUDIENCIA SEMÁFORO - RADIOUCHILE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https://www.youtube.com/watch?v=opgk5CZqfiM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26/08/2022 - MI PAÍS IMAGINARIO- INFINITA - </a:t>
            </a:r>
            <a:r>
              <a:rPr lang="es" sz="12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https://www.infinita.cl/que-hacer/2022/08/26/donde-ver-este-fin-de-semana-mi-pais-imaginario-el-documental-de-patricio-guzman.html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8496175" y="445025"/>
            <a:ext cx="33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311700" y="600575"/>
            <a:ext cx="8520600" cy="39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27/08/2022 - ARTÍCULO 161 - EL TIPÓGRAFO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https://eltipografo.cl/2022/08/panorama-teatral-articulo-161-obra-digito-escenica-que-debuta-en-septiembre-en-ohiggins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27/08/2022 - FONDA OTAKU - LA TERCERA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https://www.latercera.com/la-tercera-sabado/noticia/trap-tacos-y-arepas-el-sello-distintivo-para-las-fondas-2022/HC3UFDGD6VFCZOBETDIS3YYEUY/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29/08/2022 SANFIC- RADIO JGM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https://radiojgm.uchile.cl/valentina-reyes-ganadora-a-mejor-pelicula-en-sanfic-nunca-me-imagine-haber-hecho-una-pelicula-asi/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30/08/2022 CARTELERA - LA MÁQUINA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https://lamaquinamedio.com/cinema/critica-nope-jordan-peele-pierde-el-sello-con-un-espectaculo-por-encima-de-todo/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30/08/2022 CINETECA NACIONAL - LA MÁQUINA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https://lamaquinamedio.com/septimo-arte/director-cineteca-nacional-es-imposible-desconocer-que-en-el-mundo-cultural-existen-elites-culturales/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311700" y="173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SELECCIÓN DE CLIPPINGS</a:t>
            </a:r>
            <a:endParaRPr b="1" sz="1900"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0" y="98025"/>
            <a:ext cx="924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 Mono"/>
                <a:ea typeface="Roboto Mono"/>
                <a:cs typeface="Roboto Mono"/>
                <a:sym typeface="Roboto Mono"/>
              </a:rPr>
              <a:t>06/06/2022 - PRINCIPITO GODOT - EL MOSTRADOR - </a:t>
            </a:r>
            <a:r>
              <a:rPr lang="es" sz="1200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https://www.elmostrador.cl/cultura/2022/06/04/el-principito-en-ceina/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20"/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575" y="799150"/>
            <a:ext cx="3612900" cy="426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6450" y="165000"/>
            <a:ext cx="9071100" cy="48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000"/>
              <a:buFont typeface="Arial"/>
              <a:buNone/>
            </a:pPr>
            <a:r>
              <a:t/>
            </a:r>
            <a:endParaRPr sz="1250">
              <a:solidFill>
                <a:srgbClr val="666666"/>
              </a:solidFill>
            </a:endParaRPr>
          </a:p>
          <a:p>
            <a:pPr indent="-3020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50">
                <a:solidFill>
                  <a:schemeClr val="dk1"/>
                </a:solidFill>
              </a:rPr>
              <a:t>01/06/2022 - FASSBINDER - CULTURIZARTE </a:t>
            </a:r>
            <a:r>
              <a:rPr lang="es" sz="1250" u="sng">
                <a:solidFill>
                  <a:schemeClr val="hlink"/>
                </a:solidFill>
                <a:hlinkClick r:id="rId3"/>
              </a:rPr>
              <a:t>https://culturizarte.cl/especial-de-rainer-werner-fassbinder-se-exhibira-durante-junio-en-centro-arte-alameda/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020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50">
                <a:solidFill>
                  <a:schemeClr val="dk1"/>
                </a:solidFill>
              </a:rPr>
              <a:t>03/06/2022 - </a:t>
            </a:r>
            <a:r>
              <a:rPr lang="es" sz="1250">
                <a:solidFill>
                  <a:schemeClr val="dk1"/>
                </a:solidFill>
              </a:rPr>
              <a:t>FASSBINDER - ESTOY </a:t>
            </a:r>
            <a:endParaRPr sz="12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50" u="sng">
                <a:solidFill>
                  <a:schemeClr val="hlink"/>
                </a:solidFill>
                <a:hlinkClick r:id="rId4"/>
              </a:rPr>
              <a:t>https://www.estoy.cl/recomendados/especial-de-rainer-werner-fassbinder/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020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50">
                <a:solidFill>
                  <a:schemeClr val="dk1"/>
                </a:solidFill>
              </a:rPr>
              <a:t>03/06/2022 - DÍA DEL MEDIO AMBIENTE - CULTURA ACOMPAÑADA </a:t>
            </a:r>
            <a:r>
              <a:rPr lang="es" sz="1250" u="sng">
                <a:solidFill>
                  <a:schemeClr val="hlink"/>
                </a:solidFill>
                <a:hlinkClick r:id="rId5"/>
              </a:rPr>
              <a:t>https://culturaacompanada.blogspot.com/2022/06/dia-del-medio-ambiente-en-centro-arte.html</a:t>
            </a:r>
            <a:endParaRPr sz="12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020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50">
                <a:solidFill>
                  <a:schemeClr val="dk1"/>
                </a:solidFill>
              </a:rPr>
              <a:t>03/06/2022 - DÍA DEL MEDIO AMBIENTE - EL CIUDADANO</a:t>
            </a:r>
            <a:endParaRPr sz="12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50" u="sng">
                <a:solidFill>
                  <a:schemeClr val="hlink"/>
                </a:solidFill>
                <a:hlinkClick r:id="rId6"/>
              </a:rPr>
              <a:t>https://www.elciudadano.com/artes/centro-arte-alameda-conmemora-el-dia-mundial-del-medioambiente-con-las-peliculas-baraka-y-kiriku-y-la-hechicera/06/03/</a:t>
            </a:r>
            <a:endParaRPr sz="12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-30202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50">
                <a:solidFill>
                  <a:schemeClr val="dk1"/>
                </a:solidFill>
              </a:rPr>
              <a:t>07/06/2022 - NICO BORIE - FUTURO - </a:t>
            </a:r>
            <a:r>
              <a:rPr lang="es" sz="125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https://www.futuro.cl/2022/06/nico-borie-hara-show-de-rock-traducido-junto-a-invitados-de-lujo/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64900" y="243525"/>
            <a:ext cx="894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10">
                <a:latin typeface="Roboto Mono"/>
                <a:ea typeface="Roboto Mono"/>
                <a:cs typeface="Roboto Mono"/>
                <a:sym typeface="Roboto Mono"/>
              </a:rPr>
              <a:t>07/06/2022 - NATISÚ - LOS 40 - </a:t>
            </a:r>
            <a:r>
              <a:rPr lang="es" sz="910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https://los40.cl/2022/imperdible-natisu-lanza-hay-un-fuego-con-gran-show-en-vivo-118593.html</a:t>
            </a:r>
            <a:endParaRPr sz="91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2800" y="958625"/>
            <a:ext cx="42672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133475" y="240275"/>
            <a:ext cx="8845500" cy="3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07/06/2022 - NICO BORIE - FUTURO - </a:t>
            </a:r>
            <a:r>
              <a:rPr lang="es" sz="900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https://www.futuro.cl/2022/06/nico-borie-hara-show-de-rock-traducido-junto-a-invitados-de-lujo/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75" y="1325925"/>
            <a:ext cx="7977499" cy="31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204900" y="7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4"/>
          <p:cNvSpPr txBox="1"/>
          <p:nvPr>
            <p:ph idx="1" type="body"/>
          </p:nvPr>
        </p:nvSpPr>
        <p:spPr>
          <a:xfrm>
            <a:off x="311700" y="507225"/>
            <a:ext cx="8520600" cy="4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10/06/2022 - PRIMAVERA SOUND - CT CULTO - </a:t>
            </a:r>
            <a:r>
              <a:rPr lang="es" sz="1000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https://www.latercera.com/culto/2022/06/11/de-visita-en-primavera-sound-como-es-el-festival-que-llega-a-chile-en-noviembre/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00" y="1521800"/>
            <a:ext cx="7893000" cy="27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11700" y="24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 Mono"/>
                <a:ea typeface="Roboto Mono"/>
                <a:cs typeface="Roboto Mono"/>
                <a:sym typeface="Roboto Mono"/>
              </a:rPr>
              <a:t>10/06/2022 - FERIA VEGOURMET - EL DESCONCIERTO - </a:t>
            </a:r>
            <a:r>
              <a:rPr lang="es" sz="1000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https://www.eldesconcierto.cl/tendencias/2022/06/10/disfruta-de-la-feria-vegourmet-en-centro-arte-alameda.html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20"/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875" y="893125"/>
            <a:ext cx="4012250" cy="40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 Mono"/>
                <a:ea typeface="Roboto Mono"/>
                <a:cs typeface="Roboto Mono"/>
                <a:sym typeface="Roboto Mono"/>
              </a:rPr>
              <a:t>22/06/2022 - NATISÚ - LA TERCERA - </a:t>
            </a:r>
            <a:r>
              <a:rPr lang="es" sz="1000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https://www.latercera.com/culto/2022/06/22/natisu-lanza-hay-un-fuego-con-show-en-sala-ceina/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50" y="1397100"/>
            <a:ext cx="8608951" cy="25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>
            <a:off x="258325" y="17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29">
                <a:latin typeface="Roboto Mono"/>
                <a:ea typeface="Roboto Mono"/>
                <a:cs typeface="Roboto Mono"/>
                <a:sym typeface="Roboto Mono"/>
              </a:rPr>
              <a:t>23/06/2022 - TRAVESÍA TRAVESTI - RADIO JGM - </a:t>
            </a:r>
            <a:r>
              <a:rPr lang="es" sz="1129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https://radiojgm.uchile.cl/documental-travesia-travesti-realizan-cine-foro-en-la-cineteca-nacional-de-chile/</a:t>
            </a:r>
            <a:endParaRPr sz="1129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838" y="1208125"/>
            <a:ext cx="6755575" cy="32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title"/>
          </p:nvPr>
        </p:nvSpPr>
        <p:spPr>
          <a:xfrm>
            <a:off x="258300" y="16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29">
                <a:latin typeface="Roboto Mono"/>
                <a:ea typeface="Roboto Mono"/>
                <a:cs typeface="Roboto Mono"/>
                <a:sym typeface="Roboto Mono"/>
              </a:rPr>
              <a:t>24/06/2022 - RETRATO DE UNA MUJER EN LLAMAS - EL DESCONCIERTO - </a:t>
            </a:r>
            <a:r>
              <a:rPr lang="es" sz="1129" u="sng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https://www.eldesconcierto.cl/tipos-moviles/pantalla/2022/06/23/retrato-de-una-mujer-en-llamas-tendra-dos-funciones-en-centro-arte-alameda.html</a:t>
            </a:r>
            <a:endParaRPr sz="1129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325" y="1121275"/>
            <a:ext cx="4416499" cy="38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8477650" y="445025"/>
            <a:ext cx="35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9"/>
          <p:cNvSpPr txBox="1"/>
          <p:nvPr>
            <p:ph idx="1" type="body"/>
          </p:nvPr>
        </p:nvSpPr>
        <p:spPr>
          <a:xfrm>
            <a:off x="311700" y="244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01/07/2022 - TELE 13 RADIO: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https://www.tele13radio.cl/podcast/fm/cavallo-y-martinez-por-memoria-garra-c-mon-c-mon-siempre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738" y="918200"/>
            <a:ext cx="6898524" cy="400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title"/>
          </p:nvPr>
        </p:nvSpPr>
        <p:spPr>
          <a:xfrm>
            <a:off x="8321375" y="445025"/>
            <a:ext cx="51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0"/>
          <p:cNvSpPr txBox="1"/>
          <p:nvPr>
            <p:ph idx="1" type="body"/>
          </p:nvPr>
        </p:nvSpPr>
        <p:spPr>
          <a:xfrm>
            <a:off x="311700" y="295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06/07/2022 - EL MOSTRADOR: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https://www.tele13radio.cl/podcast/fm/cavallo-y-martinez-por-memoria-garra-c-mon-c-mon-siempre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387" y="854600"/>
            <a:ext cx="6355225" cy="41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type="title"/>
          </p:nvPr>
        </p:nvSpPr>
        <p:spPr>
          <a:xfrm>
            <a:off x="8608150" y="445025"/>
            <a:ext cx="22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1"/>
          <p:cNvSpPr txBox="1"/>
          <p:nvPr>
            <p:ph idx="1" type="body"/>
          </p:nvPr>
        </p:nvSpPr>
        <p:spPr>
          <a:xfrm>
            <a:off x="311700" y="222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15/07/2022 - CNN CHILE: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https://www.cnnchile.com/cultura/crimenes-del-futuro-cine-elvis_20220715/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287" y="785275"/>
            <a:ext cx="5269426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8524000" y="445025"/>
            <a:ext cx="30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445025"/>
            <a:ext cx="8520600" cy="45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905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3000">
                <a:solidFill>
                  <a:schemeClr val="dk1"/>
                </a:solidFill>
              </a:rPr>
              <a:t>07/06/2022 - NICO BORIE - IROCK - </a:t>
            </a:r>
            <a:r>
              <a:rPr lang="es" sz="3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https://www.irock.cl/nico-borie-llega-con-su-rock-traducido-a-la-sala-ceina-participa-por-entradas/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905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3000">
                <a:solidFill>
                  <a:schemeClr val="dk1"/>
                </a:solidFill>
              </a:rPr>
              <a:t>08/06/2022 - CARTELERA - HUMO NEGRO - </a:t>
            </a:r>
            <a:r>
              <a:rPr lang="es" sz="3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https://www.humonegro.com/cine/articulos-cine/cartelera-centro-arte-alameda-del-9-al-13-de-junio/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905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3000">
                <a:solidFill>
                  <a:schemeClr val="dk1"/>
                </a:solidFill>
              </a:rPr>
              <a:t>08/06/2022 - EEAAO - CULTURA ACOMPAÑADA - </a:t>
            </a:r>
            <a:r>
              <a:rPr lang="es" sz="3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https://culturaacompanada.blogspot.com/2022/06/la-esperada-everything-everywhere-all.html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9051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3000">
                <a:solidFill>
                  <a:schemeClr val="dk1"/>
                </a:solidFill>
              </a:rPr>
              <a:t>08/06/2022 - CONCIERTOS JUNIO - BÍO BÍO - </a:t>
            </a:r>
            <a:r>
              <a:rPr lang="es" sz="3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https://www.biobiochile.cl/noticias/artes-y-cultura/musica/2022/06/08/hay-un-fuego-natisu-lanza-este-30-de-junio-su-nueva-placa-con-show-en-vivo-en-sala-ceina.shtml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9051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3000">
                <a:solidFill>
                  <a:schemeClr val="dk1"/>
                </a:solidFill>
              </a:rPr>
              <a:t>15/06/2022 - EEAAO - LT FINDE - 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https://finde.latercera.com/cultura-pop/todo-en-todas-partes-al-mismo-tiempo-estreno-chile/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9051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3000">
                <a:solidFill>
                  <a:schemeClr val="dk1"/>
                </a:solidFill>
              </a:rPr>
              <a:t>15/06/2022 - DIEGO ADRIÁN - MÚSICA CHILENA CL - 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https://www.musicachilena.cl/v2/diego-adrian-estrena-su-nuevo-disco-fantasia/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4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title"/>
          </p:nvPr>
        </p:nvSpPr>
        <p:spPr>
          <a:xfrm>
            <a:off x="8543625" y="445025"/>
            <a:ext cx="28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2"/>
          <p:cNvSpPr txBox="1"/>
          <p:nvPr>
            <p:ph idx="1" type="body"/>
          </p:nvPr>
        </p:nvSpPr>
        <p:spPr>
          <a:xfrm>
            <a:off x="311700" y="268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25/07/2022 - LT CULTO: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https://www.latercera.com/culto/2022/07/25/un-trovador-con-bagaje-tata-barahona-presenta-su-nuevo-disco/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13" y="1017725"/>
            <a:ext cx="8117774" cy="38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8623975" y="445025"/>
            <a:ext cx="2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3"/>
          <p:cNvSpPr txBox="1"/>
          <p:nvPr>
            <p:ph idx="1" type="body"/>
          </p:nvPr>
        </p:nvSpPr>
        <p:spPr>
          <a:xfrm>
            <a:off x="311700" y="295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</a:rPr>
              <a:t>27/07/2022 - EL DÍNAMO: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3"/>
              </a:rPr>
              <a:t>https://www.eldinamo.cl/pais/Fiscalia-cerro-investigacion-por-el-incendio-en-Centro-Arte-Alameda-no-hay-responsables-20220727-0004.html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088" y="1151400"/>
            <a:ext cx="4739825" cy="38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8606125" y="445025"/>
            <a:ext cx="22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4"/>
          <p:cNvSpPr txBox="1"/>
          <p:nvPr>
            <p:ph idx="1" type="body"/>
          </p:nvPr>
        </p:nvSpPr>
        <p:spPr>
          <a:xfrm>
            <a:off x="311700" y="241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 Mono"/>
                <a:ea typeface="Roboto Mono"/>
                <a:cs typeface="Roboto Mono"/>
                <a:sym typeface="Roboto Mono"/>
              </a:rPr>
              <a:t>26/07/2022 - THE CLINIC: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https://www.theclinic.cl/2022/07/26/incendio-centro-arte-alameda-ministerio-publico-cerro-caso-sin-responsables/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087" y="1212100"/>
            <a:ext cx="5419824" cy="379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title"/>
          </p:nvPr>
        </p:nvSpPr>
        <p:spPr>
          <a:xfrm>
            <a:off x="8481100" y="445025"/>
            <a:ext cx="35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5"/>
          <p:cNvSpPr txBox="1"/>
          <p:nvPr>
            <p:ph idx="1" type="body"/>
          </p:nvPr>
        </p:nvSpPr>
        <p:spPr>
          <a:xfrm>
            <a:off x="311700" y="313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 Mono"/>
                <a:ea typeface="Roboto Mono"/>
                <a:cs typeface="Roboto Mono"/>
                <a:sym typeface="Roboto Mono"/>
              </a:rPr>
              <a:t>28/07/2022 - Súbela Radio: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https://cafeconnata.subela.cl/episodes/centro-arte-alameda-junto-a-su-directora-rosert-s1!417bb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462" y="1092875"/>
            <a:ext cx="5285074" cy="38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title"/>
          </p:nvPr>
        </p:nvSpPr>
        <p:spPr>
          <a:xfrm>
            <a:off x="8606125" y="445025"/>
            <a:ext cx="22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6"/>
          <p:cNvSpPr txBox="1"/>
          <p:nvPr>
            <p:ph idx="1" type="body"/>
          </p:nvPr>
        </p:nvSpPr>
        <p:spPr>
          <a:xfrm>
            <a:off x="311700" y="268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Roboto Mono"/>
                <a:ea typeface="Roboto Mono"/>
                <a:cs typeface="Roboto Mono"/>
                <a:sym typeface="Roboto Mono"/>
              </a:rPr>
              <a:t>10/08/2022 - CHV NOTICIAS REPORTAJE: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https://www.chvnoticias.cl/nacional/dictuc-lacrimogenas-incendio-centro-arte-alameda_20220810/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5725" y="1017725"/>
            <a:ext cx="5432550" cy="398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8505450" y="445025"/>
            <a:ext cx="32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 sz="14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445025"/>
            <a:ext cx="8520600" cy="46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20/06/2022 - DÍA DEL PADRE - EL DESCONCIERTO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https://www.eldesconcierto.cl/tipos-moviles/pantalla/2022/06/17/conoce-la-cartelera-del-centro-arte-alameda-en-el-dia-del-padre.html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22/06/2022 - NATISÚ - G5NOTICIAS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https://g5noticias.cl/2022/06/23/natisu-lanza-hay-un-fuego-con-gran-show-en-vivo-2/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22/06/2022 - TURISMO - NUESTRO CENTRO -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https://nuestrocentro.cl/la-noche-de-ayer-en-santiago-centro/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23/06/2022 - CARTELERA - HUMO NEGRO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https://www.humonegro.com/cine/articulos-cine/cartelera-centro-arte-alameda-del-23-al-27-de-junio/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23/06/2022 - MEMORIA - CULTURIZARTE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https://culturizarte.cl/memoria-2021-de-apichatpong-weerasethaku-se-estrena-en-centro-arte-alameda/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200">
                <a:solidFill>
                  <a:schemeClr val="dk1"/>
                </a:solidFill>
              </a:rPr>
              <a:t>23/06/2022 - RETRATO DE UNA MUJER EN LLAMAS - CULTURIZARTE -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https://culturizarte.cl/46948-2/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8301575" y="80175"/>
            <a:ext cx="39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493550"/>
            <a:ext cx="8520600" cy="4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24/06/2022 - MEMORIA - EL DESCONCIERTO - </a:t>
            </a:r>
            <a:r>
              <a:rPr lang="es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https://www.eldesconcierto.cl/tipos-moviles/pantalla/2022/06/24/la-pelicula-memoria-se-estrena-en-centro-arte-alameda-este-domingo.html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25/06/2022 - MEMORIA - ZUMBIDO - </a:t>
            </a:r>
            <a:r>
              <a:rPr lang="es" sz="15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https://zumbido.cl/centro-arte-alameda-anuncia-dos-importantes-funciones-memoria-2021-y-retrato-de-mujer-en-llamas-2019/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30/06/2022 - NATISÚ - RADIO U DE CHILE -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https://www.youtube.com/watch?v=oFUteWpYS0A</a:t>
            </a:r>
            <a:endParaRPr sz="1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01/07/2022 - NATISÚ - CULTO -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https://www.latercera.com/culto/2022/07/01/natisu-sin-importar-lo-que-digas/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01/07/2022  - MEMORIA - TELE 13 RADIO - </a:t>
            </a:r>
            <a:r>
              <a:rPr lang="es" sz="15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https://www.tele13radio.cl/podcast/fm/cavallo-y-martinez-por-memoria-garra-c-mon-c-mon-siempre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95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01/07/2022 - NATISÚ - ZUMBIDO - </a:t>
            </a:r>
            <a:r>
              <a:rPr lang="es" sz="15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https://zumbido.cl/natisu-en-sala-ceina-esa-inmensa-fogata-atrapante/</a:t>
            </a:r>
            <a:endParaRPr sz="1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9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8588875" y="249275"/>
            <a:ext cx="24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566100"/>
            <a:ext cx="8520600" cy="45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288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01/07/2022 - CRIMES OF THE FUTURE - CANAL DE YT -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https://www.youtube.com/watch?v=Z0sBo_hPqgc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88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02/07/2022 - FRONTERA - INTERFERENCIA - </a:t>
            </a:r>
            <a:r>
              <a:rPr lang="es" sz="15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https://interferencia.cl/articulos/directora-de-documental-frontera-en-la-pelicula-se-ve-como-el-conflicto-entre-el-estado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88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07/07/2022 - CARTELERA - CULTURIZARTE -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https://culturizarte.cl/descubre-las-novedades-de-la-cartelera-en-centro-arte-alameda-sala-ceina/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88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07/07/2022 - SANFIC - MUJERES Y MÁS - </a:t>
            </a:r>
            <a:r>
              <a:rPr lang="es" sz="15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https://mujeresymas.cl/sanfic-2022-presentado-por-fundacion-corpartes-anuncia-la-competencia-cortometraje-talento-nacional/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88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07/07/2022 - CARTELERA - CULTURIZARTE -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https://culturizarte.cl/descubre-las-novedades-de-la-cartelera-en-centro-arte-alameda-sala-ceina/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88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08/07/2022 - CAATV - STARWLOG -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https://starwlog.com/paraiso-de-andrei-konchalovsky-en-el-nuevo-estreno-de-la-sala-virtual-del-centro-arte-alameda-tv/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88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es" sz="1500">
                <a:solidFill>
                  <a:schemeClr val="dk1"/>
                </a:solidFill>
              </a:rPr>
              <a:t>08/07/2022 - ESPECIAL ELVIS - CONCIERTO -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https://www.concierto.cl/2022/07/vacaciones-de-invierno-3-imperdibles-panoramas-para-toda-la-familia/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8384975" y="71275"/>
            <a:ext cx="25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53050" y="461550"/>
            <a:ext cx="8769900" cy="52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11/07/2022 - CRIMES OF THE FUTURE - ROCK &amp; POP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https://www.rockandpop.cl/2022/07/crimes-of-the-future-pelicula-de-kristen-stewart-llega-a-chile-cuando-y-donde-verla/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11/07/2022 - CRIMES OF THE FUTURE - NERDS NEWS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https://www.nerdnews.cl/crimenes-del-futuro-de-david-cronenberg-se-estrena-el-14-de-julio-en-cine-arte-alameda-y-sala-insomnia/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13/07/2022 - FESTIVAL MEDIO AMBIENTE - EL DESCONCIERTO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https://www.eldesconcierto.cl/bienes-comunes/2022/07/13/video-estrenan-segunda-parte-de-la-trilogia-documental-secas-defensoras-de-las-aguas.html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14/07/2022 - CARTELERA - HUMO NEGRO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https://www.humonegro.com/cine/articulos-cine/cartelera-centro-arte-alameda-del-14-al-19-de-julio/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15/07/2022 - CRIMES OF THE FUTURE - CNN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https://www.cnnchile.com/cultura/crimenes-del-futuro-cine-elvis_20220715/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15/07/2022 - THE TIGERS COAT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https://www.eldesconcierto.cl/tipos-moviles/escena/2022/07/15/cine-mudo-con-musica-en-vivo-the-tigers-coat-se-exhibira-en-centro-arte-alameda.html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230600" y="487750"/>
            <a:ext cx="8985900" cy="5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18/07/2022 - TATA BARAHONA - DISONANTES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https://www.disonantes.cl/tata-barahona-agenda-lanzamiento-de-su-nuevo-disco-en-sala-ceina/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19/07/2022 - TATA BARAHONA - IROCK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https://www.irock.cl/tata-barahona-presentara-su-disco-cuarenpena-con-show-en-ceina/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19/07/2022 - SANFIC - CONCIERTO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https://www.concierto.cl/2022/07/sanfic-2022-el-festival-capitalino-agenda-nueva-edicion-presencial/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19/07/2022 - ELVIS - LA TERCERA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https://www.latercera.com/culto/2022/07/19/la-fuerza-del-rey-en-chile-elvis-supera-a-jurassic-world-3-pero-queda-lejos-de-minions-2-y-thor-4/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19/07/2022 - CRIMES OF THE FUTURE - CINE Y LITERATURA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https://www.cineyliteratura.cl/critica-crimes-of-the-future-los-remanentes-ochenteros-de-david-cronenberg/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22/07/2022 - ESTRENO SALA VIRTUAL - STARWLOG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https://starwlog.com/amantes-por-un-dia-se-estrena-en-la-sala-virtual-de-centro-arte-alameda-tv/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24/07/2022 - TATA BARAHONA - DISONANTES - </a:t>
            </a:r>
            <a:r>
              <a:rPr lang="es" sz="12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https://www.disonantes.cl/tata-barahona-estrena-disco-fisico-de-cuarenpena-con-show-en-cine-arte-alameda/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8366450" y="80175"/>
            <a:ext cx="42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22200" y="612875"/>
            <a:ext cx="9099600" cy="46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25/07/2022 - TATA BARAHONA - LA TERCERA - </a:t>
            </a:r>
            <a:r>
              <a:rPr lang="es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https://www.latercera.com/culto/2022/07/25/un-trovador-con-bagaje-tata-barahona-presenta-su-nuevo-disco/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25/07/2022 - TATA BARAHONA - FUTURO - </a:t>
            </a:r>
            <a:r>
              <a:rPr lang="es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https://www.futuro.cl/2022/07/tata-barahona-presentara-cuarenpena-con-show-en-centro-arte-alameda/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25/07/2022 - TATA BARAHONA- DIARIOUSACH - </a:t>
            </a:r>
            <a:r>
              <a:rPr lang="es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https://diariousach.cl/programas-radio-usach/escena-viva/tata-barahona-la-musica-me-entrega-la-responsabilidad-de-hacer-un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SIN CULPABLES INCENDIO - CNN - </a:t>
            </a:r>
            <a:r>
              <a:rPr lang="es" sz="1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https://www.cnnchile.com/cultura/investigacion-incendio-centro-arte-alameda_20220726/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SIN CULPABLES INCENDIO - MUNDO PELÍCULAS - </a:t>
            </a:r>
            <a:r>
              <a:rPr lang="es" sz="12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https://www.mundopeliculas.tv/2022/07/26/centro-arte-alameda-incendio/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SIN CULPABLES INCENDIO - BÍO BÍO - </a:t>
            </a:r>
            <a:r>
              <a:rPr lang="es" sz="12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https://www.biobiochile.cl/noticias/artes-y-cultura/actualidad-cultural/2022/07/26/a-casi-3-anos-de-incendio-que-destruyo-centro-arte-alameda-cierran-investigacion-sin-responsables.shtml</a:t>
            </a:r>
            <a:r>
              <a:rPr lang="e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★"/>
            </a:pPr>
            <a:r>
              <a:rPr lang="es" sz="1200">
                <a:solidFill>
                  <a:schemeClr val="dk1"/>
                </a:solidFill>
              </a:rPr>
              <a:t>26/07/2022 - SIN CULPABLES INCENDIO - SÚBELA - </a:t>
            </a:r>
            <a:r>
              <a:rPr lang="es" sz="12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https://www.subela.cl/news/2022/7/26/la-minuta-pm-quin-quem-centro-arte-alameda-fiscala-decidi-no-perseverar-en-investigacin-por-falta-de-antecedente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42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